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60" r:id="rId3"/>
    <p:sldId id="261" r:id="rId4"/>
    <p:sldId id="263" r:id="rId5"/>
    <p:sldId id="262" r:id="rId6"/>
    <p:sldId id="264" r:id="rId7"/>
    <p:sldId id="265" r:id="rId8"/>
    <p:sldId id="266" r:id="rId9"/>
    <p:sldId id="269" r:id="rId10"/>
    <p:sldId id="267" r:id="rId11"/>
    <p:sldId id="268" r:id="rId12"/>
    <p:sldId id="270" r:id="rId13"/>
    <p:sldId id="273" r:id="rId14"/>
    <p:sldId id="275" r:id="rId15"/>
    <p:sldId id="276" r:id="rId16"/>
    <p:sldId id="278" r:id="rId17"/>
    <p:sldId id="271" r:id="rId18"/>
    <p:sldId id="280" r:id="rId19"/>
    <p:sldId id="281" r:id="rId20"/>
    <p:sldId id="283" r:id="rId21"/>
    <p:sldId id="285" r:id="rId22"/>
    <p:sldId id="284" r:id="rId23"/>
    <p:sldId id="286" r:id="rId24"/>
    <p:sldId id="288" r:id="rId25"/>
    <p:sldId id="289" r:id="rId26"/>
    <p:sldId id="290" r:id="rId27"/>
    <p:sldId id="291" r:id="rId28"/>
    <p:sldId id="292" r:id="rId29"/>
    <p:sldId id="293" r:id="rId30"/>
    <p:sldId id="294" r:id="rId31"/>
    <p:sldId id="295" r:id="rId32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>
        <p:scale>
          <a:sx n="75" d="100"/>
          <a:sy n="75" d="100"/>
        </p:scale>
        <p:origin x="-1236" y="-348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21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9B10F-0CF9-46B4-A3A6-50AAE72EECC4}" type="datetimeFigureOut">
              <a:rPr lang="ru-RU" smtClean="0"/>
              <a:pPr/>
              <a:t>06.09.2018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C9BF4-14B9-4911-9BDB-625EF3D83EE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9B10F-0CF9-46B4-A3A6-50AAE72EECC4}" type="datetimeFigureOut">
              <a:rPr lang="ru-RU" smtClean="0"/>
              <a:pPr/>
              <a:t>06.09.2018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C9BF4-14B9-4911-9BDB-625EF3D83EE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81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81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9B10F-0CF9-46B4-A3A6-50AAE72EECC4}" type="datetimeFigureOut">
              <a:rPr lang="ru-RU" smtClean="0"/>
              <a:pPr/>
              <a:t>06.09.2018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C9BF4-14B9-4911-9BDB-625EF3D83EE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9B10F-0CF9-46B4-A3A6-50AAE72EECC4}" type="datetimeFigureOut">
              <a:rPr lang="ru-RU" smtClean="0"/>
              <a:pPr/>
              <a:t>06.09.2018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C9BF4-14B9-4911-9BDB-625EF3D83EE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9B10F-0CF9-46B4-A3A6-50AAE72EECC4}" type="datetimeFigureOut">
              <a:rPr lang="ru-RU" smtClean="0"/>
              <a:pPr/>
              <a:t>06.09.2018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C9BF4-14B9-4911-9BDB-625EF3D83EE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9B10F-0CF9-46B4-A3A6-50AAE72EECC4}" type="datetimeFigureOut">
              <a:rPr lang="ru-RU" smtClean="0"/>
              <a:pPr/>
              <a:t>06.09.2018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C9BF4-14B9-4911-9BDB-625EF3D83EE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0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0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9B10F-0CF9-46B4-A3A6-50AAE72EECC4}" type="datetimeFigureOut">
              <a:rPr lang="ru-RU" smtClean="0"/>
              <a:pPr/>
              <a:t>06.09.2018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C9BF4-14B9-4911-9BDB-625EF3D83EE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9B10F-0CF9-46B4-A3A6-50AAE72EECC4}" type="datetimeFigureOut">
              <a:rPr lang="ru-RU" smtClean="0"/>
              <a:pPr/>
              <a:t>06.09.2018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C9BF4-14B9-4911-9BDB-625EF3D83EE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9B10F-0CF9-46B4-A3A6-50AAE72EECC4}" type="datetimeFigureOut">
              <a:rPr lang="ru-RU" smtClean="0"/>
              <a:pPr/>
              <a:t>06.09.2018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C9BF4-14B9-4911-9BDB-625EF3D83EE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5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5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9B10F-0CF9-46B4-A3A6-50AAE72EECC4}" type="datetimeFigureOut">
              <a:rPr lang="ru-RU" smtClean="0"/>
              <a:pPr/>
              <a:t>06.09.2018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C9BF4-14B9-4911-9BDB-625EF3D83EE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5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9B10F-0CF9-46B4-A3A6-50AAE72EECC4}" type="datetimeFigureOut">
              <a:rPr lang="ru-RU" smtClean="0"/>
              <a:pPr/>
              <a:t>06.09.2018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C9BF4-14B9-4911-9BDB-625EF3D83EE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69B10F-0CF9-46B4-A3A6-50AAE72EECC4}" type="datetimeFigureOut">
              <a:rPr lang="ru-RU" smtClean="0"/>
              <a:pPr/>
              <a:t>06.09.2018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5C9BF4-14B9-4911-9BDB-625EF3D83EE3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Содержимое 16" descr="p01-1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321"/>
            <a:ext cx="9144000" cy="514285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Содержимое 2" descr="p10-1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481"/>
            <a:ext cx="9144000" cy="514253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Содержимое 2" descr="p11-1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481"/>
            <a:ext cx="9144000" cy="514253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Содержимое 2" descr="p12-1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481"/>
            <a:ext cx="9144000" cy="514253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Содержимое 2" descr="p14-1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481"/>
            <a:ext cx="9144000" cy="514253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Содержимое 2" descr="p15-1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481"/>
            <a:ext cx="9144000" cy="514253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Содержимое 2" descr="p16-1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481"/>
            <a:ext cx="9144000" cy="514253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Содержимое 2" descr="p17-1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481"/>
            <a:ext cx="9144000" cy="514253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Содержимое 2" descr="p13-1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481"/>
            <a:ext cx="9144000" cy="514253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Содержимое 2" descr="p18-1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481"/>
            <a:ext cx="9144000" cy="514253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Содержимое 2" descr="p19-1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481"/>
            <a:ext cx="9144000" cy="514253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5" descr="p02-1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481"/>
            <a:ext cx="9144000" cy="514253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Содержимое 2" descr="p20-1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481"/>
            <a:ext cx="9144000" cy="514253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Содержимое 2" descr="p21-1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481"/>
            <a:ext cx="9144000" cy="514253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Содержимое 2" descr="p22-1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481"/>
            <a:ext cx="9144000" cy="514253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Содержимое 2" descr="p23-1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481"/>
            <a:ext cx="9144000" cy="514253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Содержимое 2" descr="p25-1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481"/>
            <a:ext cx="9144000" cy="514253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Содержимое 2" descr="p26-1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481"/>
            <a:ext cx="9144000" cy="514253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Содержимое 2" descr="p27-1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481"/>
            <a:ext cx="9144000" cy="514253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Содержимое 2" descr="p28-1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481"/>
            <a:ext cx="9144000" cy="514253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Содержимое 2" descr="p29-1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481"/>
            <a:ext cx="9144000" cy="514253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Содержимое 2" descr="p30-1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481"/>
            <a:ext cx="9144000" cy="514253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5" descr="p03-1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481"/>
            <a:ext cx="9144000" cy="514253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Содержимое 2" descr="p38-1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481"/>
            <a:ext cx="9144000" cy="514253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Содержимое 2" descr="p39-1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481"/>
            <a:ext cx="9144000" cy="514253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Содержимое 2" descr="p04-1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481"/>
            <a:ext cx="9144000" cy="514253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Содержимое 2" descr="p05-1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481"/>
            <a:ext cx="9144000" cy="514253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Содержимое 2" descr="p06-1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481"/>
            <a:ext cx="9144000" cy="514253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Содержимое 2" descr="p07-1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481"/>
            <a:ext cx="9144000" cy="514253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Содержимое 2" descr="p08-1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481"/>
            <a:ext cx="9144000" cy="514253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Содержимое 2" descr="p09-1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481"/>
            <a:ext cx="9144000" cy="514253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597</TotalTime>
  <Words>0</Words>
  <Application>Microsoft Office PowerPoint</Application>
  <PresentationFormat>Экран (16:9)</PresentationFormat>
  <Paragraphs>0</Paragraphs>
  <Slides>31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2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user186</dc:creator>
  <cp:lastModifiedBy>user186</cp:lastModifiedBy>
  <cp:revision>42</cp:revision>
  <dcterms:created xsi:type="dcterms:W3CDTF">2018-08-30T10:01:27Z</dcterms:created>
  <dcterms:modified xsi:type="dcterms:W3CDTF">2018-09-06T05:39:06Z</dcterms:modified>
</cp:coreProperties>
</file>