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0" r:id="rId3"/>
    <p:sldId id="261" r:id="rId4"/>
    <p:sldId id="262" r:id="rId5"/>
    <p:sldId id="263" r:id="rId6"/>
    <p:sldId id="265" r:id="rId7"/>
    <p:sldId id="270" r:id="rId8"/>
    <p:sldId id="271" r:id="rId9"/>
    <p:sldId id="272" r:id="rId10"/>
    <p:sldId id="276" r:id="rId11"/>
    <p:sldId id="277" r:id="rId12"/>
    <p:sldId id="257" r:id="rId13"/>
    <p:sldId id="25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528F1-BB1C-483A-9B3C-DE66F57212E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0BEA65-16BE-490C-99A6-62F323BA10F9}">
      <dgm:prSet phldrT="[Текст]"/>
      <dgm:spPr/>
      <dgm:t>
        <a:bodyPr/>
        <a:lstStyle/>
        <a:p>
          <a:r>
            <a:rPr lang="ru-RU" dirty="0" smtClean="0"/>
            <a:t>Ценности Я</a:t>
          </a:r>
          <a:endParaRPr lang="ru-RU" dirty="0"/>
        </a:p>
      </dgm:t>
    </dgm:pt>
    <dgm:pt modelId="{E4E7DBBF-8CEA-42F5-93C8-F6A695CEA77B}" type="parTrans" cxnId="{D12E9E72-5A89-4AD2-A6F0-80DE4465FC3D}">
      <dgm:prSet/>
      <dgm:spPr/>
      <dgm:t>
        <a:bodyPr/>
        <a:lstStyle/>
        <a:p>
          <a:endParaRPr lang="ru-RU"/>
        </a:p>
      </dgm:t>
    </dgm:pt>
    <dgm:pt modelId="{40F47B94-9C3A-4957-9219-2F5D4630581E}" type="sibTrans" cxnId="{D12E9E72-5A89-4AD2-A6F0-80DE4465FC3D}">
      <dgm:prSet/>
      <dgm:spPr/>
      <dgm:t>
        <a:bodyPr/>
        <a:lstStyle/>
        <a:p>
          <a:endParaRPr lang="ru-RU"/>
        </a:p>
      </dgm:t>
    </dgm:pt>
    <dgm:pt modelId="{8DCA1D9E-11B8-4715-9814-1AFA29EE3449}">
      <dgm:prSet phldrT="[Текст]"/>
      <dgm:spPr/>
      <dgm:t>
        <a:bodyPr/>
        <a:lstStyle/>
        <a:p>
          <a:r>
            <a:rPr lang="ru-RU" dirty="0" smtClean="0"/>
            <a:t>Потребности</a:t>
          </a:r>
          <a:endParaRPr lang="ru-RU" dirty="0"/>
        </a:p>
      </dgm:t>
    </dgm:pt>
    <dgm:pt modelId="{F22537CF-A4FC-4EB2-915A-B5E1D7EEA5D5}" type="parTrans" cxnId="{6C49CFEB-1C06-4E3F-A898-3C6D907624B0}">
      <dgm:prSet/>
      <dgm:spPr/>
      <dgm:t>
        <a:bodyPr/>
        <a:lstStyle/>
        <a:p>
          <a:endParaRPr lang="ru-RU"/>
        </a:p>
      </dgm:t>
    </dgm:pt>
    <dgm:pt modelId="{7EE156C7-07AC-455F-BBD8-7B9DAD6083B0}" type="sibTrans" cxnId="{6C49CFEB-1C06-4E3F-A898-3C6D907624B0}">
      <dgm:prSet/>
      <dgm:spPr/>
      <dgm:t>
        <a:bodyPr/>
        <a:lstStyle/>
        <a:p>
          <a:endParaRPr lang="ru-RU"/>
        </a:p>
      </dgm:t>
    </dgm:pt>
    <dgm:pt modelId="{03F6EC21-CF19-481B-94A4-E34AB1728DCC}">
      <dgm:prSet/>
      <dgm:spPr/>
      <dgm:t>
        <a:bodyPr/>
        <a:lstStyle/>
        <a:p>
          <a:r>
            <a:rPr lang="ru-RU" dirty="0" smtClean="0"/>
            <a:t>Мотивы</a:t>
          </a:r>
          <a:endParaRPr lang="ru-RU" dirty="0"/>
        </a:p>
      </dgm:t>
    </dgm:pt>
    <dgm:pt modelId="{75618FEB-A3E5-413E-948D-BEE4FA029DAC}" type="parTrans" cxnId="{305A4A37-0564-4D68-928F-6E8E3E1BA52E}">
      <dgm:prSet/>
      <dgm:spPr/>
      <dgm:t>
        <a:bodyPr/>
        <a:lstStyle/>
        <a:p>
          <a:endParaRPr lang="ru-RU"/>
        </a:p>
      </dgm:t>
    </dgm:pt>
    <dgm:pt modelId="{A8EC6E4E-442E-4142-9D42-986C55DDCE04}" type="sibTrans" cxnId="{305A4A37-0564-4D68-928F-6E8E3E1BA52E}">
      <dgm:prSet/>
      <dgm:spPr/>
      <dgm:t>
        <a:bodyPr/>
        <a:lstStyle/>
        <a:p>
          <a:endParaRPr lang="ru-RU"/>
        </a:p>
      </dgm:t>
    </dgm:pt>
    <dgm:pt modelId="{6112BEE0-5437-47ED-AC5F-0A7E8D35BF6C}">
      <dgm:prSet/>
      <dgm:spPr/>
      <dgm:t>
        <a:bodyPr/>
        <a:lstStyle/>
        <a:p>
          <a:r>
            <a:rPr lang="ru-RU" dirty="0" smtClean="0"/>
            <a:t>Интересы</a:t>
          </a:r>
          <a:endParaRPr lang="ru-RU" dirty="0"/>
        </a:p>
      </dgm:t>
    </dgm:pt>
    <dgm:pt modelId="{8631AE58-0322-4461-8686-A3F154D88262}" type="parTrans" cxnId="{E8848DC1-5CF6-4DDB-B02F-CB0F1616148C}">
      <dgm:prSet/>
      <dgm:spPr/>
      <dgm:t>
        <a:bodyPr/>
        <a:lstStyle/>
        <a:p>
          <a:endParaRPr lang="ru-RU"/>
        </a:p>
      </dgm:t>
    </dgm:pt>
    <dgm:pt modelId="{7D0A2886-AA3A-4CF2-BF6A-9FD6B8397E91}" type="sibTrans" cxnId="{E8848DC1-5CF6-4DDB-B02F-CB0F1616148C}">
      <dgm:prSet/>
      <dgm:spPr/>
      <dgm:t>
        <a:bodyPr/>
        <a:lstStyle/>
        <a:p>
          <a:endParaRPr lang="ru-RU"/>
        </a:p>
      </dgm:t>
    </dgm:pt>
    <dgm:pt modelId="{6F682877-2D91-4F4D-AA70-C06F9A9407FD}">
      <dgm:prSet/>
      <dgm:spPr/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B9CFF0F8-DF62-423F-AF1F-A5D775C7F923}" type="parTrans" cxnId="{0693F1D6-41F7-43C6-9B67-AA997C1C1CEB}">
      <dgm:prSet/>
      <dgm:spPr/>
      <dgm:t>
        <a:bodyPr/>
        <a:lstStyle/>
        <a:p>
          <a:endParaRPr lang="ru-RU"/>
        </a:p>
      </dgm:t>
    </dgm:pt>
    <dgm:pt modelId="{6DD382CF-9A0C-479A-8A33-E9842ECAD809}" type="sibTrans" cxnId="{0693F1D6-41F7-43C6-9B67-AA997C1C1CEB}">
      <dgm:prSet/>
      <dgm:spPr/>
      <dgm:t>
        <a:bodyPr/>
        <a:lstStyle/>
        <a:p>
          <a:endParaRPr lang="ru-RU"/>
        </a:p>
      </dgm:t>
    </dgm:pt>
    <dgm:pt modelId="{CFCBBD02-12F1-4C68-855C-7A7C121EDBC1}" type="pres">
      <dgm:prSet presAssocID="{2FC528F1-BB1C-483A-9B3C-DE66F57212E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ED6D895-E705-4878-80B5-CDAACFCC4317}" type="pres">
      <dgm:prSet presAssocID="{9F0BEA65-16BE-490C-99A6-62F323BA10F9}" presName="chaos" presStyleCnt="0"/>
      <dgm:spPr/>
    </dgm:pt>
    <dgm:pt modelId="{42AC87DC-2DBC-411D-82AE-9500556A19E4}" type="pres">
      <dgm:prSet presAssocID="{9F0BEA65-16BE-490C-99A6-62F323BA10F9}" presName="parTx1" presStyleLbl="revTx" presStyleIdx="0" presStyleCnt="4"/>
      <dgm:spPr/>
      <dgm:t>
        <a:bodyPr/>
        <a:lstStyle/>
        <a:p>
          <a:endParaRPr lang="ru-RU"/>
        </a:p>
      </dgm:t>
    </dgm:pt>
    <dgm:pt modelId="{3D04779A-8FF1-4BC1-90E9-539C2F4576C6}" type="pres">
      <dgm:prSet presAssocID="{9F0BEA65-16BE-490C-99A6-62F323BA10F9}" presName="c1" presStyleLbl="node1" presStyleIdx="0" presStyleCnt="19"/>
      <dgm:spPr/>
    </dgm:pt>
    <dgm:pt modelId="{93759647-C05D-4143-A1C9-BAD67FD6A40D}" type="pres">
      <dgm:prSet presAssocID="{9F0BEA65-16BE-490C-99A6-62F323BA10F9}" presName="c2" presStyleLbl="node1" presStyleIdx="1" presStyleCnt="19"/>
      <dgm:spPr/>
    </dgm:pt>
    <dgm:pt modelId="{7CCC38E9-EC9C-4C86-B77F-4641753AEB82}" type="pres">
      <dgm:prSet presAssocID="{9F0BEA65-16BE-490C-99A6-62F323BA10F9}" presName="c3" presStyleLbl="node1" presStyleIdx="2" presStyleCnt="19"/>
      <dgm:spPr/>
    </dgm:pt>
    <dgm:pt modelId="{3A618E4F-F363-4F38-BF72-2CCAA00F96B4}" type="pres">
      <dgm:prSet presAssocID="{9F0BEA65-16BE-490C-99A6-62F323BA10F9}" presName="c4" presStyleLbl="node1" presStyleIdx="3" presStyleCnt="19"/>
      <dgm:spPr/>
    </dgm:pt>
    <dgm:pt modelId="{BF958A80-A29A-41DF-9413-F64DC382A55A}" type="pres">
      <dgm:prSet presAssocID="{9F0BEA65-16BE-490C-99A6-62F323BA10F9}" presName="c5" presStyleLbl="node1" presStyleIdx="4" presStyleCnt="19"/>
      <dgm:spPr/>
    </dgm:pt>
    <dgm:pt modelId="{43C627FD-B87E-4AA8-8836-14309C483CDD}" type="pres">
      <dgm:prSet presAssocID="{9F0BEA65-16BE-490C-99A6-62F323BA10F9}" presName="c6" presStyleLbl="node1" presStyleIdx="5" presStyleCnt="19"/>
      <dgm:spPr/>
    </dgm:pt>
    <dgm:pt modelId="{2B65F90E-49EA-49EB-B034-2F97F45CF46C}" type="pres">
      <dgm:prSet presAssocID="{9F0BEA65-16BE-490C-99A6-62F323BA10F9}" presName="c7" presStyleLbl="node1" presStyleIdx="6" presStyleCnt="19"/>
      <dgm:spPr/>
    </dgm:pt>
    <dgm:pt modelId="{783647EC-B563-4772-B9C9-915A48C2149D}" type="pres">
      <dgm:prSet presAssocID="{9F0BEA65-16BE-490C-99A6-62F323BA10F9}" presName="c8" presStyleLbl="node1" presStyleIdx="7" presStyleCnt="19"/>
      <dgm:spPr/>
    </dgm:pt>
    <dgm:pt modelId="{40EE3E31-3383-4C7D-8B1F-9FACCD40BDC8}" type="pres">
      <dgm:prSet presAssocID="{9F0BEA65-16BE-490C-99A6-62F323BA10F9}" presName="c9" presStyleLbl="node1" presStyleIdx="8" presStyleCnt="19"/>
      <dgm:spPr/>
    </dgm:pt>
    <dgm:pt modelId="{5FFCACD8-04EC-4CEF-B3E3-8011C03857A9}" type="pres">
      <dgm:prSet presAssocID="{9F0BEA65-16BE-490C-99A6-62F323BA10F9}" presName="c10" presStyleLbl="node1" presStyleIdx="9" presStyleCnt="19"/>
      <dgm:spPr/>
    </dgm:pt>
    <dgm:pt modelId="{F32C0A47-504E-40BE-9859-B793016E032D}" type="pres">
      <dgm:prSet presAssocID="{9F0BEA65-16BE-490C-99A6-62F323BA10F9}" presName="c11" presStyleLbl="node1" presStyleIdx="10" presStyleCnt="19"/>
      <dgm:spPr/>
    </dgm:pt>
    <dgm:pt modelId="{D5437B39-0113-4E87-BB93-CD8ED6DF885A}" type="pres">
      <dgm:prSet presAssocID="{9F0BEA65-16BE-490C-99A6-62F323BA10F9}" presName="c12" presStyleLbl="node1" presStyleIdx="11" presStyleCnt="19"/>
      <dgm:spPr/>
    </dgm:pt>
    <dgm:pt modelId="{9D15C947-FEDF-41C4-AEE2-6D1AA1A03FAB}" type="pres">
      <dgm:prSet presAssocID="{9F0BEA65-16BE-490C-99A6-62F323BA10F9}" presName="c13" presStyleLbl="node1" presStyleIdx="12" presStyleCnt="19"/>
      <dgm:spPr/>
    </dgm:pt>
    <dgm:pt modelId="{0E2D9CED-486C-4C40-8A45-F4F8B42C3DB4}" type="pres">
      <dgm:prSet presAssocID="{9F0BEA65-16BE-490C-99A6-62F323BA10F9}" presName="c14" presStyleLbl="node1" presStyleIdx="13" presStyleCnt="19"/>
      <dgm:spPr/>
    </dgm:pt>
    <dgm:pt modelId="{192A3996-8BB9-4040-85B9-240BA439E8E7}" type="pres">
      <dgm:prSet presAssocID="{9F0BEA65-16BE-490C-99A6-62F323BA10F9}" presName="c15" presStyleLbl="node1" presStyleIdx="14" presStyleCnt="19"/>
      <dgm:spPr/>
    </dgm:pt>
    <dgm:pt modelId="{D995A40A-378E-4AD4-9CB4-D463E289489B}" type="pres">
      <dgm:prSet presAssocID="{9F0BEA65-16BE-490C-99A6-62F323BA10F9}" presName="c16" presStyleLbl="node1" presStyleIdx="15" presStyleCnt="19"/>
      <dgm:spPr/>
    </dgm:pt>
    <dgm:pt modelId="{DB83C229-2871-4763-92C8-2EE82BBCE69F}" type="pres">
      <dgm:prSet presAssocID="{9F0BEA65-16BE-490C-99A6-62F323BA10F9}" presName="c17" presStyleLbl="node1" presStyleIdx="16" presStyleCnt="19"/>
      <dgm:spPr/>
    </dgm:pt>
    <dgm:pt modelId="{7B14E9E7-A617-4718-836C-33877D980E79}" type="pres">
      <dgm:prSet presAssocID="{9F0BEA65-16BE-490C-99A6-62F323BA10F9}" presName="c18" presStyleLbl="node1" presStyleIdx="17" presStyleCnt="19"/>
      <dgm:spPr/>
    </dgm:pt>
    <dgm:pt modelId="{D7DA5266-AA77-40AD-897C-F17F39038BCF}" type="pres">
      <dgm:prSet presAssocID="{40F47B94-9C3A-4957-9219-2F5D4630581E}" presName="chevronComposite1" presStyleCnt="0"/>
      <dgm:spPr/>
    </dgm:pt>
    <dgm:pt modelId="{A90F08C8-7E7E-496B-AE60-FB02298EB942}" type="pres">
      <dgm:prSet presAssocID="{40F47B94-9C3A-4957-9219-2F5D4630581E}" presName="chevron1" presStyleLbl="sibTrans2D1" presStyleIdx="0" presStyleCnt="4"/>
      <dgm:spPr/>
    </dgm:pt>
    <dgm:pt modelId="{EE61B47F-C874-40F1-BD85-28C374ACA03C}" type="pres">
      <dgm:prSet presAssocID="{40F47B94-9C3A-4957-9219-2F5D4630581E}" presName="spChevron1" presStyleCnt="0"/>
      <dgm:spPr/>
    </dgm:pt>
    <dgm:pt modelId="{260AA455-1524-413F-8BAF-61F56318EC0C}" type="pres">
      <dgm:prSet presAssocID="{8DCA1D9E-11B8-4715-9814-1AFA29EE3449}" presName="middle" presStyleCnt="0"/>
      <dgm:spPr/>
    </dgm:pt>
    <dgm:pt modelId="{BE6A3C98-BC94-4C85-A0FE-867C8553DD3B}" type="pres">
      <dgm:prSet presAssocID="{8DCA1D9E-11B8-4715-9814-1AFA29EE3449}" presName="parTxMid" presStyleLbl="revTx" presStyleIdx="1" presStyleCnt="4"/>
      <dgm:spPr/>
      <dgm:t>
        <a:bodyPr/>
        <a:lstStyle/>
        <a:p>
          <a:endParaRPr lang="ru-RU"/>
        </a:p>
      </dgm:t>
    </dgm:pt>
    <dgm:pt modelId="{1D88F290-0A9C-4D66-9375-3D6ABCAB3DA8}" type="pres">
      <dgm:prSet presAssocID="{8DCA1D9E-11B8-4715-9814-1AFA29EE3449}" presName="spMid" presStyleCnt="0"/>
      <dgm:spPr/>
    </dgm:pt>
    <dgm:pt modelId="{6FBA82CF-AC24-4D72-AB51-80749FDC925F}" type="pres">
      <dgm:prSet presAssocID="{7EE156C7-07AC-455F-BBD8-7B9DAD6083B0}" presName="chevronComposite1" presStyleCnt="0"/>
      <dgm:spPr/>
    </dgm:pt>
    <dgm:pt modelId="{E5126126-2093-4678-B8E4-C50EAAB31953}" type="pres">
      <dgm:prSet presAssocID="{7EE156C7-07AC-455F-BBD8-7B9DAD6083B0}" presName="chevron1" presStyleLbl="sibTrans2D1" presStyleIdx="1" presStyleCnt="4"/>
      <dgm:spPr/>
    </dgm:pt>
    <dgm:pt modelId="{A97E8CE2-2A47-4A66-991C-ED75F6252A90}" type="pres">
      <dgm:prSet presAssocID="{7EE156C7-07AC-455F-BBD8-7B9DAD6083B0}" presName="spChevron1" presStyleCnt="0"/>
      <dgm:spPr/>
    </dgm:pt>
    <dgm:pt modelId="{F8BD1F62-C0D7-4D7A-90AD-9F87040606ED}" type="pres">
      <dgm:prSet presAssocID="{03F6EC21-CF19-481B-94A4-E34AB1728DCC}" presName="middle" presStyleCnt="0"/>
      <dgm:spPr/>
    </dgm:pt>
    <dgm:pt modelId="{8544B15C-C491-4C6D-9BCA-BCAD22448EC0}" type="pres">
      <dgm:prSet presAssocID="{03F6EC21-CF19-481B-94A4-E34AB1728DCC}" presName="parTxMid" presStyleLbl="revTx" presStyleIdx="2" presStyleCnt="4"/>
      <dgm:spPr/>
      <dgm:t>
        <a:bodyPr/>
        <a:lstStyle/>
        <a:p>
          <a:endParaRPr lang="ru-RU"/>
        </a:p>
      </dgm:t>
    </dgm:pt>
    <dgm:pt modelId="{0F96EF2B-11BC-4873-9C81-FEADBD63B416}" type="pres">
      <dgm:prSet presAssocID="{03F6EC21-CF19-481B-94A4-E34AB1728DCC}" presName="spMid" presStyleCnt="0"/>
      <dgm:spPr/>
    </dgm:pt>
    <dgm:pt modelId="{5287D0DC-52C9-40B2-94F4-3B017C92C8A5}" type="pres">
      <dgm:prSet presAssocID="{A8EC6E4E-442E-4142-9D42-986C55DDCE04}" presName="chevronComposite1" presStyleCnt="0"/>
      <dgm:spPr/>
    </dgm:pt>
    <dgm:pt modelId="{9E66CF24-1831-46EB-9890-A81F92630142}" type="pres">
      <dgm:prSet presAssocID="{A8EC6E4E-442E-4142-9D42-986C55DDCE04}" presName="chevron1" presStyleLbl="sibTrans2D1" presStyleIdx="2" presStyleCnt="4"/>
      <dgm:spPr/>
    </dgm:pt>
    <dgm:pt modelId="{4E3A0B1A-BC76-473E-B6E0-587F8592CF9B}" type="pres">
      <dgm:prSet presAssocID="{A8EC6E4E-442E-4142-9D42-986C55DDCE04}" presName="spChevron1" presStyleCnt="0"/>
      <dgm:spPr/>
    </dgm:pt>
    <dgm:pt modelId="{C911DFA0-AD5C-4F23-AF22-DE54EDCE80FD}" type="pres">
      <dgm:prSet presAssocID="{6112BEE0-5437-47ED-AC5F-0A7E8D35BF6C}" presName="middle" presStyleCnt="0"/>
      <dgm:spPr/>
    </dgm:pt>
    <dgm:pt modelId="{D3648559-4645-4EA3-868F-939DC5744DD0}" type="pres">
      <dgm:prSet presAssocID="{6112BEE0-5437-47ED-AC5F-0A7E8D35BF6C}" presName="parTxMid" presStyleLbl="revTx" presStyleIdx="3" presStyleCnt="4"/>
      <dgm:spPr/>
      <dgm:t>
        <a:bodyPr/>
        <a:lstStyle/>
        <a:p>
          <a:endParaRPr lang="ru-RU"/>
        </a:p>
      </dgm:t>
    </dgm:pt>
    <dgm:pt modelId="{FC212911-82E6-40CB-896B-963F7B6B0571}" type="pres">
      <dgm:prSet presAssocID="{6112BEE0-5437-47ED-AC5F-0A7E8D35BF6C}" presName="spMid" presStyleCnt="0"/>
      <dgm:spPr/>
    </dgm:pt>
    <dgm:pt modelId="{A8DF3ABF-BB29-4A66-9D5B-75C57C1EBFDC}" type="pres">
      <dgm:prSet presAssocID="{7D0A2886-AA3A-4CF2-BF6A-9FD6B8397E91}" presName="chevronComposite1" presStyleCnt="0"/>
      <dgm:spPr/>
    </dgm:pt>
    <dgm:pt modelId="{BC9AA66C-AAE1-4BDD-93C5-C44131BCA753}" type="pres">
      <dgm:prSet presAssocID="{7D0A2886-AA3A-4CF2-BF6A-9FD6B8397E91}" presName="chevron1" presStyleLbl="sibTrans2D1" presStyleIdx="3" presStyleCnt="4"/>
      <dgm:spPr/>
    </dgm:pt>
    <dgm:pt modelId="{9948EA4B-F7C0-46E0-9727-ABE30D52762F}" type="pres">
      <dgm:prSet presAssocID="{7D0A2886-AA3A-4CF2-BF6A-9FD6B8397E91}" presName="spChevron1" presStyleCnt="0"/>
      <dgm:spPr/>
    </dgm:pt>
    <dgm:pt modelId="{7782D9BE-2282-4EF9-AACB-7A461290515C}" type="pres">
      <dgm:prSet presAssocID="{6F682877-2D91-4F4D-AA70-C06F9A9407FD}" presName="last" presStyleCnt="0"/>
      <dgm:spPr/>
    </dgm:pt>
    <dgm:pt modelId="{9A335F73-AC83-4AE7-9CA0-7BEA54794DD8}" type="pres">
      <dgm:prSet presAssocID="{6F682877-2D91-4F4D-AA70-C06F9A9407FD}" presName="circleTx" presStyleLbl="node1" presStyleIdx="18" presStyleCnt="19"/>
      <dgm:spPr/>
      <dgm:t>
        <a:bodyPr/>
        <a:lstStyle/>
        <a:p>
          <a:endParaRPr lang="ru-RU"/>
        </a:p>
      </dgm:t>
    </dgm:pt>
    <dgm:pt modelId="{FC1FE7CD-1EF2-4C01-A286-39655D5E03C0}" type="pres">
      <dgm:prSet presAssocID="{6F682877-2D91-4F4D-AA70-C06F9A9407FD}" presName="spN" presStyleCnt="0"/>
      <dgm:spPr/>
    </dgm:pt>
  </dgm:ptLst>
  <dgm:cxnLst>
    <dgm:cxn modelId="{0693F1D6-41F7-43C6-9B67-AA997C1C1CEB}" srcId="{2FC528F1-BB1C-483A-9B3C-DE66F57212E1}" destId="{6F682877-2D91-4F4D-AA70-C06F9A9407FD}" srcOrd="4" destOrd="0" parTransId="{B9CFF0F8-DF62-423F-AF1F-A5D775C7F923}" sibTransId="{6DD382CF-9A0C-479A-8A33-E9842ECAD809}"/>
    <dgm:cxn modelId="{E8848DC1-5CF6-4DDB-B02F-CB0F1616148C}" srcId="{2FC528F1-BB1C-483A-9B3C-DE66F57212E1}" destId="{6112BEE0-5437-47ED-AC5F-0A7E8D35BF6C}" srcOrd="3" destOrd="0" parTransId="{8631AE58-0322-4461-8686-A3F154D88262}" sibTransId="{7D0A2886-AA3A-4CF2-BF6A-9FD6B8397E91}"/>
    <dgm:cxn modelId="{9424F680-621F-4B0C-853E-4F018D52651F}" type="presOf" srcId="{03F6EC21-CF19-481B-94A4-E34AB1728DCC}" destId="{8544B15C-C491-4C6D-9BCA-BCAD22448EC0}" srcOrd="0" destOrd="0" presId="urn:microsoft.com/office/officeart/2009/3/layout/RandomtoResultProcess"/>
    <dgm:cxn modelId="{93571E17-4B2C-496B-A9A9-EC3E24AAF486}" type="presOf" srcId="{6112BEE0-5437-47ED-AC5F-0A7E8D35BF6C}" destId="{D3648559-4645-4EA3-868F-939DC5744DD0}" srcOrd="0" destOrd="0" presId="urn:microsoft.com/office/officeart/2009/3/layout/RandomtoResultProcess"/>
    <dgm:cxn modelId="{1894223F-2C0E-42D2-A751-427D9A747A77}" type="presOf" srcId="{2FC528F1-BB1C-483A-9B3C-DE66F57212E1}" destId="{CFCBBD02-12F1-4C68-855C-7A7C121EDBC1}" srcOrd="0" destOrd="0" presId="urn:microsoft.com/office/officeart/2009/3/layout/RandomtoResultProcess"/>
    <dgm:cxn modelId="{B115B5EC-43ED-4CED-A22E-3870FC57A6AF}" type="presOf" srcId="{8DCA1D9E-11B8-4715-9814-1AFA29EE3449}" destId="{BE6A3C98-BC94-4C85-A0FE-867C8553DD3B}" srcOrd="0" destOrd="0" presId="urn:microsoft.com/office/officeart/2009/3/layout/RandomtoResultProcess"/>
    <dgm:cxn modelId="{305A4A37-0564-4D68-928F-6E8E3E1BA52E}" srcId="{2FC528F1-BB1C-483A-9B3C-DE66F57212E1}" destId="{03F6EC21-CF19-481B-94A4-E34AB1728DCC}" srcOrd="2" destOrd="0" parTransId="{75618FEB-A3E5-413E-948D-BEE4FA029DAC}" sibTransId="{A8EC6E4E-442E-4142-9D42-986C55DDCE04}"/>
    <dgm:cxn modelId="{5A8D63ED-A52D-4AEE-8175-E874E65BD795}" type="presOf" srcId="{9F0BEA65-16BE-490C-99A6-62F323BA10F9}" destId="{42AC87DC-2DBC-411D-82AE-9500556A19E4}" srcOrd="0" destOrd="0" presId="urn:microsoft.com/office/officeart/2009/3/layout/RandomtoResultProcess"/>
    <dgm:cxn modelId="{F7F98F91-1EAE-4431-9C9E-4399FD8C513A}" type="presOf" srcId="{6F682877-2D91-4F4D-AA70-C06F9A9407FD}" destId="{9A335F73-AC83-4AE7-9CA0-7BEA54794DD8}" srcOrd="0" destOrd="0" presId="urn:microsoft.com/office/officeart/2009/3/layout/RandomtoResultProcess"/>
    <dgm:cxn modelId="{D12E9E72-5A89-4AD2-A6F0-80DE4465FC3D}" srcId="{2FC528F1-BB1C-483A-9B3C-DE66F57212E1}" destId="{9F0BEA65-16BE-490C-99A6-62F323BA10F9}" srcOrd="0" destOrd="0" parTransId="{E4E7DBBF-8CEA-42F5-93C8-F6A695CEA77B}" sibTransId="{40F47B94-9C3A-4957-9219-2F5D4630581E}"/>
    <dgm:cxn modelId="{6C49CFEB-1C06-4E3F-A898-3C6D907624B0}" srcId="{2FC528F1-BB1C-483A-9B3C-DE66F57212E1}" destId="{8DCA1D9E-11B8-4715-9814-1AFA29EE3449}" srcOrd="1" destOrd="0" parTransId="{F22537CF-A4FC-4EB2-915A-B5E1D7EEA5D5}" sibTransId="{7EE156C7-07AC-455F-BBD8-7B9DAD6083B0}"/>
    <dgm:cxn modelId="{0BE4C992-AF0D-4245-BCE9-35CFD1E388A3}" type="presParOf" srcId="{CFCBBD02-12F1-4C68-855C-7A7C121EDBC1}" destId="{EED6D895-E705-4878-80B5-CDAACFCC4317}" srcOrd="0" destOrd="0" presId="urn:microsoft.com/office/officeart/2009/3/layout/RandomtoResultProcess"/>
    <dgm:cxn modelId="{4398502B-F8A1-4A40-95DC-BAA8A0C698D9}" type="presParOf" srcId="{EED6D895-E705-4878-80B5-CDAACFCC4317}" destId="{42AC87DC-2DBC-411D-82AE-9500556A19E4}" srcOrd="0" destOrd="0" presId="urn:microsoft.com/office/officeart/2009/3/layout/RandomtoResultProcess"/>
    <dgm:cxn modelId="{7F8B14D8-BD53-4D8E-8E5B-FC2EBBDCE203}" type="presParOf" srcId="{EED6D895-E705-4878-80B5-CDAACFCC4317}" destId="{3D04779A-8FF1-4BC1-90E9-539C2F4576C6}" srcOrd="1" destOrd="0" presId="urn:microsoft.com/office/officeart/2009/3/layout/RandomtoResultProcess"/>
    <dgm:cxn modelId="{92814571-47A4-4414-AB8C-3986CFDA3254}" type="presParOf" srcId="{EED6D895-E705-4878-80B5-CDAACFCC4317}" destId="{93759647-C05D-4143-A1C9-BAD67FD6A40D}" srcOrd="2" destOrd="0" presId="urn:microsoft.com/office/officeart/2009/3/layout/RandomtoResultProcess"/>
    <dgm:cxn modelId="{71145701-A890-4978-9EDC-424617C70CB5}" type="presParOf" srcId="{EED6D895-E705-4878-80B5-CDAACFCC4317}" destId="{7CCC38E9-EC9C-4C86-B77F-4641753AEB82}" srcOrd="3" destOrd="0" presId="urn:microsoft.com/office/officeart/2009/3/layout/RandomtoResultProcess"/>
    <dgm:cxn modelId="{07B0755C-64C6-4B18-935E-4B48B1CB523B}" type="presParOf" srcId="{EED6D895-E705-4878-80B5-CDAACFCC4317}" destId="{3A618E4F-F363-4F38-BF72-2CCAA00F96B4}" srcOrd="4" destOrd="0" presId="urn:microsoft.com/office/officeart/2009/3/layout/RandomtoResultProcess"/>
    <dgm:cxn modelId="{7291BA88-91BE-44CC-9CF3-27FA43538005}" type="presParOf" srcId="{EED6D895-E705-4878-80B5-CDAACFCC4317}" destId="{BF958A80-A29A-41DF-9413-F64DC382A55A}" srcOrd="5" destOrd="0" presId="urn:microsoft.com/office/officeart/2009/3/layout/RandomtoResultProcess"/>
    <dgm:cxn modelId="{B136E3F5-53FB-4D9B-8478-6EE85079BC1F}" type="presParOf" srcId="{EED6D895-E705-4878-80B5-CDAACFCC4317}" destId="{43C627FD-B87E-4AA8-8836-14309C483CDD}" srcOrd="6" destOrd="0" presId="urn:microsoft.com/office/officeart/2009/3/layout/RandomtoResultProcess"/>
    <dgm:cxn modelId="{E0872FDB-A6A1-4B4B-A49C-2FC092E200B9}" type="presParOf" srcId="{EED6D895-E705-4878-80B5-CDAACFCC4317}" destId="{2B65F90E-49EA-49EB-B034-2F97F45CF46C}" srcOrd="7" destOrd="0" presId="urn:microsoft.com/office/officeart/2009/3/layout/RandomtoResultProcess"/>
    <dgm:cxn modelId="{FA32113D-05B8-4A0F-93A3-B6CB51350D7C}" type="presParOf" srcId="{EED6D895-E705-4878-80B5-CDAACFCC4317}" destId="{783647EC-B563-4772-B9C9-915A48C2149D}" srcOrd="8" destOrd="0" presId="urn:microsoft.com/office/officeart/2009/3/layout/RandomtoResultProcess"/>
    <dgm:cxn modelId="{E7992DB9-6B3C-4245-8A26-04C7E439C0AD}" type="presParOf" srcId="{EED6D895-E705-4878-80B5-CDAACFCC4317}" destId="{40EE3E31-3383-4C7D-8B1F-9FACCD40BDC8}" srcOrd="9" destOrd="0" presId="urn:microsoft.com/office/officeart/2009/3/layout/RandomtoResultProcess"/>
    <dgm:cxn modelId="{3151BF05-6DC3-4968-98C3-29BEE01FCA88}" type="presParOf" srcId="{EED6D895-E705-4878-80B5-CDAACFCC4317}" destId="{5FFCACD8-04EC-4CEF-B3E3-8011C03857A9}" srcOrd="10" destOrd="0" presId="urn:microsoft.com/office/officeart/2009/3/layout/RandomtoResultProcess"/>
    <dgm:cxn modelId="{FDE29105-AB0C-4C5C-9175-615315BF9FD3}" type="presParOf" srcId="{EED6D895-E705-4878-80B5-CDAACFCC4317}" destId="{F32C0A47-504E-40BE-9859-B793016E032D}" srcOrd="11" destOrd="0" presId="urn:microsoft.com/office/officeart/2009/3/layout/RandomtoResultProcess"/>
    <dgm:cxn modelId="{39770E40-90BC-4E3E-B1EB-9D01EA69C3B9}" type="presParOf" srcId="{EED6D895-E705-4878-80B5-CDAACFCC4317}" destId="{D5437B39-0113-4E87-BB93-CD8ED6DF885A}" srcOrd="12" destOrd="0" presId="urn:microsoft.com/office/officeart/2009/3/layout/RandomtoResultProcess"/>
    <dgm:cxn modelId="{24CC2A49-6FF5-4023-B2DC-DA0E918750EB}" type="presParOf" srcId="{EED6D895-E705-4878-80B5-CDAACFCC4317}" destId="{9D15C947-FEDF-41C4-AEE2-6D1AA1A03FAB}" srcOrd="13" destOrd="0" presId="urn:microsoft.com/office/officeart/2009/3/layout/RandomtoResultProcess"/>
    <dgm:cxn modelId="{8358507A-7621-4822-ACB7-DA4F7FC5DFEC}" type="presParOf" srcId="{EED6D895-E705-4878-80B5-CDAACFCC4317}" destId="{0E2D9CED-486C-4C40-8A45-F4F8B42C3DB4}" srcOrd="14" destOrd="0" presId="urn:microsoft.com/office/officeart/2009/3/layout/RandomtoResultProcess"/>
    <dgm:cxn modelId="{B743C647-FA57-4FB7-9BF5-CBC2DFEEB55F}" type="presParOf" srcId="{EED6D895-E705-4878-80B5-CDAACFCC4317}" destId="{192A3996-8BB9-4040-85B9-240BA439E8E7}" srcOrd="15" destOrd="0" presId="urn:microsoft.com/office/officeart/2009/3/layout/RandomtoResultProcess"/>
    <dgm:cxn modelId="{574FEA20-479C-48CE-A3D9-7E5AAE962747}" type="presParOf" srcId="{EED6D895-E705-4878-80B5-CDAACFCC4317}" destId="{D995A40A-378E-4AD4-9CB4-D463E289489B}" srcOrd="16" destOrd="0" presId="urn:microsoft.com/office/officeart/2009/3/layout/RandomtoResultProcess"/>
    <dgm:cxn modelId="{0662573D-864E-499D-BA7A-2A293966FC98}" type="presParOf" srcId="{EED6D895-E705-4878-80B5-CDAACFCC4317}" destId="{DB83C229-2871-4763-92C8-2EE82BBCE69F}" srcOrd="17" destOrd="0" presId="urn:microsoft.com/office/officeart/2009/3/layout/RandomtoResultProcess"/>
    <dgm:cxn modelId="{CED3A79A-C341-40FD-8D4F-3D996A1C552B}" type="presParOf" srcId="{EED6D895-E705-4878-80B5-CDAACFCC4317}" destId="{7B14E9E7-A617-4718-836C-33877D980E79}" srcOrd="18" destOrd="0" presId="urn:microsoft.com/office/officeart/2009/3/layout/RandomtoResultProcess"/>
    <dgm:cxn modelId="{2B8A5F52-528D-4ECE-99E4-5AAEF1B9AE1F}" type="presParOf" srcId="{CFCBBD02-12F1-4C68-855C-7A7C121EDBC1}" destId="{D7DA5266-AA77-40AD-897C-F17F39038BCF}" srcOrd="1" destOrd="0" presId="urn:microsoft.com/office/officeart/2009/3/layout/RandomtoResultProcess"/>
    <dgm:cxn modelId="{7FBF0717-27CE-449B-BB87-A9DEDFA18D65}" type="presParOf" srcId="{D7DA5266-AA77-40AD-897C-F17F39038BCF}" destId="{A90F08C8-7E7E-496B-AE60-FB02298EB942}" srcOrd="0" destOrd="0" presId="urn:microsoft.com/office/officeart/2009/3/layout/RandomtoResultProcess"/>
    <dgm:cxn modelId="{FE79C684-80DE-49A3-9D5F-993DDB9379BC}" type="presParOf" srcId="{D7DA5266-AA77-40AD-897C-F17F39038BCF}" destId="{EE61B47F-C874-40F1-BD85-28C374ACA03C}" srcOrd="1" destOrd="0" presId="urn:microsoft.com/office/officeart/2009/3/layout/RandomtoResultProcess"/>
    <dgm:cxn modelId="{F1AE3D6C-4FD3-4E71-BBD1-46325E6E4330}" type="presParOf" srcId="{CFCBBD02-12F1-4C68-855C-7A7C121EDBC1}" destId="{260AA455-1524-413F-8BAF-61F56318EC0C}" srcOrd="2" destOrd="0" presId="urn:microsoft.com/office/officeart/2009/3/layout/RandomtoResultProcess"/>
    <dgm:cxn modelId="{DF015414-49A4-444F-B26A-65989D4C1388}" type="presParOf" srcId="{260AA455-1524-413F-8BAF-61F56318EC0C}" destId="{BE6A3C98-BC94-4C85-A0FE-867C8553DD3B}" srcOrd="0" destOrd="0" presId="urn:microsoft.com/office/officeart/2009/3/layout/RandomtoResultProcess"/>
    <dgm:cxn modelId="{3DD7F2D7-15CD-4C09-BD99-9F3F7BF9356D}" type="presParOf" srcId="{260AA455-1524-413F-8BAF-61F56318EC0C}" destId="{1D88F290-0A9C-4D66-9375-3D6ABCAB3DA8}" srcOrd="1" destOrd="0" presId="urn:microsoft.com/office/officeart/2009/3/layout/RandomtoResultProcess"/>
    <dgm:cxn modelId="{550728E3-36A1-472F-847F-D2950407264F}" type="presParOf" srcId="{CFCBBD02-12F1-4C68-855C-7A7C121EDBC1}" destId="{6FBA82CF-AC24-4D72-AB51-80749FDC925F}" srcOrd="3" destOrd="0" presId="urn:microsoft.com/office/officeart/2009/3/layout/RandomtoResultProcess"/>
    <dgm:cxn modelId="{45D0FD97-036C-4AF9-8133-D5FB15318C25}" type="presParOf" srcId="{6FBA82CF-AC24-4D72-AB51-80749FDC925F}" destId="{E5126126-2093-4678-B8E4-C50EAAB31953}" srcOrd="0" destOrd="0" presId="urn:microsoft.com/office/officeart/2009/3/layout/RandomtoResultProcess"/>
    <dgm:cxn modelId="{686AC8EC-5F2E-4243-BCE8-AE2D6E3B8B23}" type="presParOf" srcId="{6FBA82CF-AC24-4D72-AB51-80749FDC925F}" destId="{A97E8CE2-2A47-4A66-991C-ED75F6252A90}" srcOrd="1" destOrd="0" presId="urn:microsoft.com/office/officeart/2009/3/layout/RandomtoResultProcess"/>
    <dgm:cxn modelId="{CDA19456-4389-471E-8514-DA53ABDD9389}" type="presParOf" srcId="{CFCBBD02-12F1-4C68-855C-7A7C121EDBC1}" destId="{F8BD1F62-C0D7-4D7A-90AD-9F87040606ED}" srcOrd="4" destOrd="0" presId="urn:microsoft.com/office/officeart/2009/3/layout/RandomtoResultProcess"/>
    <dgm:cxn modelId="{BD65C864-DD3A-4CD8-9FCE-4AD041D0C651}" type="presParOf" srcId="{F8BD1F62-C0D7-4D7A-90AD-9F87040606ED}" destId="{8544B15C-C491-4C6D-9BCA-BCAD22448EC0}" srcOrd="0" destOrd="0" presId="urn:microsoft.com/office/officeart/2009/3/layout/RandomtoResultProcess"/>
    <dgm:cxn modelId="{DEB942BA-F869-4A83-AC99-AAB9A74AEF95}" type="presParOf" srcId="{F8BD1F62-C0D7-4D7A-90AD-9F87040606ED}" destId="{0F96EF2B-11BC-4873-9C81-FEADBD63B416}" srcOrd="1" destOrd="0" presId="urn:microsoft.com/office/officeart/2009/3/layout/RandomtoResultProcess"/>
    <dgm:cxn modelId="{6A06B62F-86D7-4AE8-AA95-14F14728998A}" type="presParOf" srcId="{CFCBBD02-12F1-4C68-855C-7A7C121EDBC1}" destId="{5287D0DC-52C9-40B2-94F4-3B017C92C8A5}" srcOrd="5" destOrd="0" presId="urn:microsoft.com/office/officeart/2009/3/layout/RandomtoResultProcess"/>
    <dgm:cxn modelId="{93208FAA-B565-470B-8BC3-B442BF39ED8A}" type="presParOf" srcId="{5287D0DC-52C9-40B2-94F4-3B017C92C8A5}" destId="{9E66CF24-1831-46EB-9890-A81F92630142}" srcOrd="0" destOrd="0" presId="urn:microsoft.com/office/officeart/2009/3/layout/RandomtoResultProcess"/>
    <dgm:cxn modelId="{1BAD7B07-15B4-46A7-B09D-2DBB2B32B223}" type="presParOf" srcId="{5287D0DC-52C9-40B2-94F4-3B017C92C8A5}" destId="{4E3A0B1A-BC76-473E-B6E0-587F8592CF9B}" srcOrd="1" destOrd="0" presId="urn:microsoft.com/office/officeart/2009/3/layout/RandomtoResultProcess"/>
    <dgm:cxn modelId="{AF2D6A03-A22D-4D46-8551-42FD9DD8E17D}" type="presParOf" srcId="{CFCBBD02-12F1-4C68-855C-7A7C121EDBC1}" destId="{C911DFA0-AD5C-4F23-AF22-DE54EDCE80FD}" srcOrd="6" destOrd="0" presId="urn:microsoft.com/office/officeart/2009/3/layout/RandomtoResultProcess"/>
    <dgm:cxn modelId="{9ECE6F00-02CC-469F-86E7-686E216557FD}" type="presParOf" srcId="{C911DFA0-AD5C-4F23-AF22-DE54EDCE80FD}" destId="{D3648559-4645-4EA3-868F-939DC5744DD0}" srcOrd="0" destOrd="0" presId="urn:microsoft.com/office/officeart/2009/3/layout/RandomtoResultProcess"/>
    <dgm:cxn modelId="{68565707-47F2-480C-9F19-CFC11C3D0A32}" type="presParOf" srcId="{C911DFA0-AD5C-4F23-AF22-DE54EDCE80FD}" destId="{FC212911-82E6-40CB-896B-963F7B6B0571}" srcOrd="1" destOrd="0" presId="urn:microsoft.com/office/officeart/2009/3/layout/RandomtoResultProcess"/>
    <dgm:cxn modelId="{6920BCA4-E5A6-4CB8-9184-B8BBDDF94A1F}" type="presParOf" srcId="{CFCBBD02-12F1-4C68-855C-7A7C121EDBC1}" destId="{A8DF3ABF-BB29-4A66-9D5B-75C57C1EBFDC}" srcOrd="7" destOrd="0" presId="urn:microsoft.com/office/officeart/2009/3/layout/RandomtoResultProcess"/>
    <dgm:cxn modelId="{29B75209-C374-4FB6-BBB9-BF0EC0953562}" type="presParOf" srcId="{A8DF3ABF-BB29-4A66-9D5B-75C57C1EBFDC}" destId="{BC9AA66C-AAE1-4BDD-93C5-C44131BCA753}" srcOrd="0" destOrd="0" presId="urn:microsoft.com/office/officeart/2009/3/layout/RandomtoResultProcess"/>
    <dgm:cxn modelId="{6D2EF69F-393C-4A0B-90E1-9290F57D68C8}" type="presParOf" srcId="{A8DF3ABF-BB29-4A66-9D5B-75C57C1EBFDC}" destId="{9948EA4B-F7C0-46E0-9727-ABE30D52762F}" srcOrd="1" destOrd="0" presId="urn:microsoft.com/office/officeart/2009/3/layout/RandomtoResultProcess"/>
    <dgm:cxn modelId="{1D790663-8393-4257-8829-9B3177905D34}" type="presParOf" srcId="{CFCBBD02-12F1-4C68-855C-7A7C121EDBC1}" destId="{7782D9BE-2282-4EF9-AACB-7A461290515C}" srcOrd="8" destOrd="0" presId="urn:microsoft.com/office/officeart/2009/3/layout/RandomtoResultProcess"/>
    <dgm:cxn modelId="{0F0FE79E-EBFF-4AFE-A56F-506682B286FA}" type="presParOf" srcId="{7782D9BE-2282-4EF9-AACB-7A461290515C}" destId="{9A335F73-AC83-4AE7-9CA0-7BEA54794DD8}" srcOrd="0" destOrd="0" presId="urn:microsoft.com/office/officeart/2009/3/layout/RandomtoResultProcess"/>
    <dgm:cxn modelId="{1BF24C5F-F034-4D7F-810C-F0F871B38F72}" type="presParOf" srcId="{7782D9BE-2282-4EF9-AACB-7A461290515C}" destId="{FC1FE7CD-1EF2-4C01-A286-39655D5E03C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1E530-5C1C-4ABD-A3FB-985C779E61CA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A900B6-1363-43E7-8B1C-1B657C688AE9}">
      <dgm:prSet phldrT="[Текст]"/>
      <dgm:spPr/>
      <dgm:t>
        <a:bodyPr/>
        <a:lstStyle/>
        <a:p>
          <a:r>
            <a:rPr lang="ru-RU" dirty="0" smtClean="0"/>
            <a:t>1. Что ты хочешь получить в результате?</a:t>
          </a:r>
          <a:endParaRPr lang="ru-RU" dirty="0"/>
        </a:p>
      </dgm:t>
    </dgm:pt>
    <dgm:pt modelId="{F1030543-A33D-4464-9FA0-5F737B3AD627}" type="parTrans" cxnId="{0B459558-D556-4D07-B8D2-8100EFEB97BB}">
      <dgm:prSet/>
      <dgm:spPr/>
      <dgm:t>
        <a:bodyPr/>
        <a:lstStyle/>
        <a:p>
          <a:endParaRPr lang="ru-RU"/>
        </a:p>
      </dgm:t>
    </dgm:pt>
    <dgm:pt modelId="{DC982A29-A77C-4ACD-AFC2-C7DA6240E4E9}" type="sibTrans" cxnId="{0B459558-D556-4D07-B8D2-8100EFEB97BB}">
      <dgm:prSet/>
      <dgm:spPr/>
      <dgm:t>
        <a:bodyPr/>
        <a:lstStyle/>
        <a:p>
          <a:endParaRPr lang="ru-RU"/>
        </a:p>
      </dgm:t>
    </dgm:pt>
    <dgm:pt modelId="{AC5E6491-6421-479F-A1F7-225A9029B44B}">
      <dgm:prSet phldrT="[Текст]"/>
      <dgm:spPr/>
      <dgm:t>
        <a:bodyPr/>
        <a:lstStyle/>
        <a:p>
          <a:r>
            <a:rPr lang="ru-RU" dirty="0" smtClean="0"/>
            <a:t>2. Какое реальное положение дел?</a:t>
          </a:r>
          <a:endParaRPr lang="ru-RU" dirty="0"/>
        </a:p>
      </dgm:t>
    </dgm:pt>
    <dgm:pt modelId="{E67E0293-722E-46C2-AD7C-9035B8B3A1FA}" type="parTrans" cxnId="{3B64FB67-7F28-4A1B-8A5F-BEBEB3AEB2E6}">
      <dgm:prSet/>
      <dgm:spPr/>
      <dgm:t>
        <a:bodyPr/>
        <a:lstStyle/>
        <a:p>
          <a:endParaRPr lang="ru-RU"/>
        </a:p>
      </dgm:t>
    </dgm:pt>
    <dgm:pt modelId="{8C42DC4B-3054-4A4D-ABC6-DC5AEC9AB744}" type="sibTrans" cxnId="{3B64FB67-7F28-4A1B-8A5F-BEBEB3AEB2E6}">
      <dgm:prSet/>
      <dgm:spPr/>
      <dgm:t>
        <a:bodyPr/>
        <a:lstStyle/>
        <a:p>
          <a:endParaRPr lang="ru-RU"/>
        </a:p>
      </dgm:t>
    </dgm:pt>
    <dgm:pt modelId="{17DA917A-9D92-4D84-AC2F-9AC0B2CDB1E1}">
      <dgm:prSet phldrT="[Текст]"/>
      <dgm:spPr/>
      <dgm:t>
        <a:bodyPr/>
        <a:lstStyle/>
        <a:p>
          <a:r>
            <a:rPr lang="ru-RU" dirty="0" smtClean="0"/>
            <a:t>3. Какие препятствия есть сейчас перед тобой?</a:t>
          </a:r>
          <a:endParaRPr lang="ru-RU" dirty="0"/>
        </a:p>
      </dgm:t>
    </dgm:pt>
    <dgm:pt modelId="{7A78B6A0-0813-4FEE-B697-CA5CE5C67A14}" type="parTrans" cxnId="{BC69D163-E12F-44E2-AC7E-61E6B4D421E3}">
      <dgm:prSet/>
      <dgm:spPr/>
      <dgm:t>
        <a:bodyPr/>
        <a:lstStyle/>
        <a:p>
          <a:endParaRPr lang="ru-RU"/>
        </a:p>
      </dgm:t>
    </dgm:pt>
    <dgm:pt modelId="{EF14DE0E-75E3-47C2-BD3C-BE7568ABDF77}" type="sibTrans" cxnId="{BC69D163-E12F-44E2-AC7E-61E6B4D421E3}">
      <dgm:prSet/>
      <dgm:spPr/>
      <dgm:t>
        <a:bodyPr/>
        <a:lstStyle/>
        <a:p>
          <a:endParaRPr lang="ru-RU"/>
        </a:p>
      </dgm:t>
    </dgm:pt>
    <dgm:pt modelId="{7CBBF4A4-6DD9-40A6-8BD9-29CE48690FDE}">
      <dgm:prSet phldrT="[Текст]"/>
      <dgm:spPr/>
      <dgm:t>
        <a:bodyPr/>
        <a:lstStyle/>
        <a:p>
          <a:r>
            <a:rPr lang="ru-RU" dirty="0" smtClean="0"/>
            <a:t>4. Что  ты собираешься делать конкретно?</a:t>
          </a:r>
          <a:endParaRPr lang="ru-RU" dirty="0"/>
        </a:p>
      </dgm:t>
    </dgm:pt>
    <dgm:pt modelId="{DDC233B9-C065-4611-821B-D2E0391BB6D9}" type="parTrans" cxnId="{BBE9CC77-77FB-4971-A3B6-EA5C274A5B93}">
      <dgm:prSet/>
      <dgm:spPr/>
      <dgm:t>
        <a:bodyPr/>
        <a:lstStyle/>
        <a:p>
          <a:endParaRPr lang="ru-RU"/>
        </a:p>
      </dgm:t>
    </dgm:pt>
    <dgm:pt modelId="{816313D2-DD52-41D3-B68F-96F226619BB0}" type="sibTrans" cxnId="{BBE9CC77-77FB-4971-A3B6-EA5C274A5B93}">
      <dgm:prSet/>
      <dgm:spPr/>
      <dgm:t>
        <a:bodyPr/>
        <a:lstStyle/>
        <a:p>
          <a:endParaRPr lang="ru-RU"/>
        </a:p>
      </dgm:t>
    </dgm:pt>
    <dgm:pt modelId="{8CBDD5DA-0548-4B77-ADD2-03C2254E293F}">
      <dgm:prSet phldrT="[Текст]"/>
      <dgm:spPr/>
      <dgm:t>
        <a:bodyPr/>
        <a:lstStyle/>
        <a:p>
          <a:r>
            <a:rPr lang="ru-RU" dirty="0" smtClean="0"/>
            <a:t>5. Какой результат и когда ты получишь на этом этапе?</a:t>
          </a:r>
          <a:endParaRPr lang="ru-RU" dirty="0"/>
        </a:p>
      </dgm:t>
    </dgm:pt>
    <dgm:pt modelId="{E794718D-A853-4BA7-9C3F-3F857ABF42DD}" type="parTrans" cxnId="{4CF5C15F-9932-4E44-8155-E1BE629E979F}">
      <dgm:prSet/>
      <dgm:spPr/>
      <dgm:t>
        <a:bodyPr/>
        <a:lstStyle/>
        <a:p>
          <a:endParaRPr lang="ru-RU"/>
        </a:p>
      </dgm:t>
    </dgm:pt>
    <dgm:pt modelId="{7FCB00EF-96A7-48A2-B1B6-CCCBF5194AF7}" type="sibTrans" cxnId="{4CF5C15F-9932-4E44-8155-E1BE629E979F}">
      <dgm:prSet/>
      <dgm:spPr/>
      <dgm:t>
        <a:bodyPr/>
        <a:lstStyle/>
        <a:p>
          <a:endParaRPr lang="ru-RU"/>
        </a:p>
      </dgm:t>
    </dgm:pt>
    <dgm:pt modelId="{20009364-A09B-4127-A973-C291D933E200}" type="pres">
      <dgm:prSet presAssocID="{3FA1E530-5C1C-4ABD-A3FB-985C779E61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8CB474-2C4E-4EDB-A3D7-3FC41F746643}" type="pres">
      <dgm:prSet presAssocID="{89A900B6-1363-43E7-8B1C-1B657C688AE9}" presName="node" presStyleLbl="node1" presStyleIdx="0" presStyleCnt="5" custScaleX="164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F1927-4AA3-4E7A-BF94-6F7CA14312EA}" type="pres">
      <dgm:prSet presAssocID="{89A900B6-1363-43E7-8B1C-1B657C688AE9}" presName="spNode" presStyleCnt="0"/>
      <dgm:spPr/>
    </dgm:pt>
    <dgm:pt modelId="{C4F19B78-6224-4224-B0FD-A79759848962}" type="pres">
      <dgm:prSet presAssocID="{DC982A29-A77C-4ACD-AFC2-C7DA6240E4E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778325A-DEF6-4CEC-BC1A-762E5602D706}" type="pres">
      <dgm:prSet presAssocID="{AC5E6491-6421-479F-A1F7-225A9029B44B}" presName="node" presStyleLbl="node1" presStyleIdx="1" presStyleCnt="5" custScaleX="187617" custRadScaleRad="162365" custRadScaleInc="36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7BFB5-167C-473F-BADE-331128430CDB}" type="pres">
      <dgm:prSet presAssocID="{AC5E6491-6421-479F-A1F7-225A9029B44B}" presName="spNode" presStyleCnt="0"/>
      <dgm:spPr/>
    </dgm:pt>
    <dgm:pt modelId="{348617F2-FA01-4A6D-BBC0-81AB5E208372}" type="pres">
      <dgm:prSet presAssocID="{8C42DC4B-3054-4A4D-ABC6-DC5AEC9AB74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D3E4CD5-9872-423B-BDDC-7B1842DA7067}" type="pres">
      <dgm:prSet presAssocID="{17DA917A-9D92-4D84-AC2F-9AC0B2CDB1E1}" presName="node" presStyleLbl="node1" presStyleIdx="2" presStyleCnt="5" custScaleX="179217" custRadScaleRad="130819" custRadScaleInc="-59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903FA-36D0-443F-B67B-8B69643AD791}" type="pres">
      <dgm:prSet presAssocID="{17DA917A-9D92-4D84-AC2F-9AC0B2CDB1E1}" presName="spNode" presStyleCnt="0"/>
      <dgm:spPr/>
    </dgm:pt>
    <dgm:pt modelId="{02741578-CFDD-4F2C-B95E-636E71A1A26D}" type="pres">
      <dgm:prSet presAssocID="{EF14DE0E-75E3-47C2-BD3C-BE7568ABDF7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03285CC-D351-4103-809D-F88799BDF533}" type="pres">
      <dgm:prSet presAssocID="{7CBBF4A4-6DD9-40A6-8BD9-29CE48690FDE}" presName="node" presStyleLbl="node1" presStyleIdx="3" presStyleCnt="5" custScaleX="192456" custRadScaleRad="118178" custRadScaleInc="45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C326E-3CF3-423E-AE88-2984104BFA46}" type="pres">
      <dgm:prSet presAssocID="{7CBBF4A4-6DD9-40A6-8BD9-29CE48690FDE}" presName="spNode" presStyleCnt="0"/>
      <dgm:spPr/>
    </dgm:pt>
    <dgm:pt modelId="{038EFBED-820C-477B-9231-7F37C6C456C9}" type="pres">
      <dgm:prSet presAssocID="{816313D2-DD52-41D3-B68F-96F226619BB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13E48F4-BCB7-4559-9136-5B2B00536CDE}" type="pres">
      <dgm:prSet presAssocID="{8CBDD5DA-0548-4B77-ADD2-03C2254E293F}" presName="node" presStyleLbl="node1" presStyleIdx="4" presStyleCnt="5" custScaleX="193725" custRadScaleRad="146149" custRadScaleInc="-27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12A7C-5FDD-4DC7-BFBE-A51C91800469}" type="pres">
      <dgm:prSet presAssocID="{8CBDD5DA-0548-4B77-ADD2-03C2254E293F}" presName="spNode" presStyleCnt="0"/>
      <dgm:spPr/>
    </dgm:pt>
    <dgm:pt modelId="{6D571281-7FA1-4494-9654-6B063B5F75C3}" type="pres">
      <dgm:prSet presAssocID="{7FCB00EF-96A7-48A2-B1B6-CCCBF5194AF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B64FB67-7F28-4A1B-8A5F-BEBEB3AEB2E6}" srcId="{3FA1E530-5C1C-4ABD-A3FB-985C779E61CA}" destId="{AC5E6491-6421-479F-A1F7-225A9029B44B}" srcOrd="1" destOrd="0" parTransId="{E67E0293-722E-46C2-AD7C-9035B8B3A1FA}" sibTransId="{8C42DC4B-3054-4A4D-ABC6-DC5AEC9AB744}"/>
    <dgm:cxn modelId="{A63F9CE6-C2F8-454F-A545-034725910E3F}" type="presOf" srcId="{7FCB00EF-96A7-48A2-B1B6-CCCBF5194AF7}" destId="{6D571281-7FA1-4494-9654-6B063B5F75C3}" srcOrd="0" destOrd="0" presId="urn:microsoft.com/office/officeart/2005/8/layout/cycle5"/>
    <dgm:cxn modelId="{134CD514-42EA-4A64-9704-FA2B02BFFBCD}" type="presOf" srcId="{AC5E6491-6421-479F-A1F7-225A9029B44B}" destId="{4778325A-DEF6-4CEC-BC1A-762E5602D706}" srcOrd="0" destOrd="0" presId="urn:microsoft.com/office/officeart/2005/8/layout/cycle5"/>
    <dgm:cxn modelId="{44862C65-29D4-41AD-8C8E-F970A88F2390}" type="presOf" srcId="{8CBDD5DA-0548-4B77-ADD2-03C2254E293F}" destId="{813E48F4-BCB7-4559-9136-5B2B00536CDE}" srcOrd="0" destOrd="0" presId="urn:microsoft.com/office/officeart/2005/8/layout/cycle5"/>
    <dgm:cxn modelId="{1EB367D1-9537-411D-B1CF-072D668164A1}" type="presOf" srcId="{8C42DC4B-3054-4A4D-ABC6-DC5AEC9AB744}" destId="{348617F2-FA01-4A6D-BBC0-81AB5E208372}" srcOrd="0" destOrd="0" presId="urn:microsoft.com/office/officeart/2005/8/layout/cycle5"/>
    <dgm:cxn modelId="{BBE9CC77-77FB-4971-A3B6-EA5C274A5B93}" srcId="{3FA1E530-5C1C-4ABD-A3FB-985C779E61CA}" destId="{7CBBF4A4-6DD9-40A6-8BD9-29CE48690FDE}" srcOrd="3" destOrd="0" parTransId="{DDC233B9-C065-4611-821B-D2E0391BB6D9}" sibTransId="{816313D2-DD52-41D3-B68F-96F226619BB0}"/>
    <dgm:cxn modelId="{0BB74F7D-F589-4D43-85F8-F4B4DDDA2EE5}" type="presOf" srcId="{816313D2-DD52-41D3-B68F-96F226619BB0}" destId="{038EFBED-820C-477B-9231-7F37C6C456C9}" srcOrd="0" destOrd="0" presId="urn:microsoft.com/office/officeart/2005/8/layout/cycle5"/>
    <dgm:cxn modelId="{A0C50CE6-35B7-4243-BCBF-A4E7F9E11C3E}" type="presOf" srcId="{EF14DE0E-75E3-47C2-BD3C-BE7568ABDF77}" destId="{02741578-CFDD-4F2C-B95E-636E71A1A26D}" srcOrd="0" destOrd="0" presId="urn:microsoft.com/office/officeart/2005/8/layout/cycle5"/>
    <dgm:cxn modelId="{DE502223-3B3F-46B0-8EB8-2187E10FEB0A}" type="presOf" srcId="{DC982A29-A77C-4ACD-AFC2-C7DA6240E4E9}" destId="{C4F19B78-6224-4224-B0FD-A79759848962}" srcOrd="0" destOrd="0" presId="urn:microsoft.com/office/officeart/2005/8/layout/cycle5"/>
    <dgm:cxn modelId="{BC69D163-E12F-44E2-AC7E-61E6B4D421E3}" srcId="{3FA1E530-5C1C-4ABD-A3FB-985C779E61CA}" destId="{17DA917A-9D92-4D84-AC2F-9AC0B2CDB1E1}" srcOrd="2" destOrd="0" parTransId="{7A78B6A0-0813-4FEE-B697-CA5CE5C67A14}" sibTransId="{EF14DE0E-75E3-47C2-BD3C-BE7568ABDF77}"/>
    <dgm:cxn modelId="{0B459558-D556-4D07-B8D2-8100EFEB97BB}" srcId="{3FA1E530-5C1C-4ABD-A3FB-985C779E61CA}" destId="{89A900B6-1363-43E7-8B1C-1B657C688AE9}" srcOrd="0" destOrd="0" parTransId="{F1030543-A33D-4464-9FA0-5F737B3AD627}" sibTransId="{DC982A29-A77C-4ACD-AFC2-C7DA6240E4E9}"/>
    <dgm:cxn modelId="{1EC7DFDC-B7A7-4E5E-8454-83F09FE0970B}" type="presOf" srcId="{89A900B6-1363-43E7-8B1C-1B657C688AE9}" destId="{2E8CB474-2C4E-4EDB-A3D7-3FC41F746643}" srcOrd="0" destOrd="0" presId="urn:microsoft.com/office/officeart/2005/8/layout/cycle5"/>
    <dgm:cxn modelId="{903AB89C-C9BC-4BCF-B5E5-0196565A9AA7}" type="presOf" srcId="{3FA1E530-5C1C-4ABD-A3FB-985C779E61CA}" destId="{20009364-A09B-4127-A973-C291D933E200}" srcOrd="0" destOrd="0" presId="urn:microsoft.com/office/officeart/2005/8/layout/cycle5"/>
    <dgm:cxn modelId="{6214C082-60CA-46C8-9695-0D9E033D5B98}" type="presOf" srcId="{17DA917A-9D92-4D84-AC2F-9AC0B2CDB1E1}" destId="{6D3E4CD5-9872-423B-BDDC-7B1842DA7067}" srcOrd="0" destOrd="0" presId="urn:microsoft.com/office/officeart/2005/8/layout/cycle5"/>
    <dgm:cxn modelId="{1A217C3B-F6CE-4B3A-A691-66E4552C4E80}" type="presOf" srcId="{7CBBF4A4-6DD9-40A6-8BD9-29CE48690FDE}" destId="{B03285CC-D351-4103-809D-F88799BDF533}" srcOrd="0" destOrd="0" presId="urn:microsoft.com/office/officeart/2005/8/layout/cycle5"/>
    <dgm:cxn modelId="{4CF5C15F-9932-4E44-8155-E1BE629E979F}" srcId="{3FA1E530-5C1C-4ABD-A3FB-985C779E61CA}" destId="{8CBDD5DA-0548-4B77-ADD2-03C2254E293F}" srcOrd="4" destOrd="0" parTransId="{E794718D-A853-4BA7-9C3F-3F857ABF42DD}" sibTransId="{7FCB00EF-96A7-48A2-B1B6-CCCBF5194AF7}"/>
    <dgm:cxn modelId="{5647B43D-C890-46F8-8735-61973DE513E6}" type="presParOf" srcId="{20009364-A09B-4127-A973-C291D933E200}" destId="{2E8CB474-2C4E-4EDB-A3D7-3FC41F746643}" srcOrd="0" destOrd="0" presId="urn:microsoft.com/office/officeart/2005/8/layout/cycle5"/>
    <dgm:cxn modelId="{70964AE5-CB2C-4A4E-BFE2-D38DCD0D9B92}" type="presParOf" srcId="{20009364-A09B-4127-A973-C291D933E200}" destId="{CA2F1927-4AA3-4E7A-BF94-6F7CA14312EA}" srcOrd="1" destOrd="0" presId="urn:microsoft.com/office/officeart/2005/8/layout/cycle5"/>
    <dgm:cxn modelId="{E41B1A39-5FDA-4E8F-87DA-57AF97A3A205}" type="presParOf" srcId="{20009364-A09B-4127-A973-C291D933E200}" destId="{C4F19B78-6224-4224-B0FD-A79759848962}" srcOrd="2" destOrd="0" presId="urn:microsoft.com/office/officeart/2005/8/layout/cycle5"/>
    <dgm:cxn modelId="{F2917860-3E3C-4BAE-A2C7-D3A9A50BE356}" type="presParOf" srcId="{20009364-A09B-4127-A973-C291D933E200}" destId="{4778325A-DEF6-4CEC-BC1A-762E5602D706}" srcOrd="3" destOrd="0" presId="urn:microsoft.com/office/officeart/2005/8/layout/cycle5"/>
    <dgm:cxn modelId="{B64A5C39-8D68-4B54-B536-C2F29D25264D}" type="presParOf" srcId="{20009364-A09B-4127-A973-C291D933E200}" destId="{7297BFB5-167C-473F-BADE-331128430CDB}" srcOrd="4" destOrd="0" presId="urn:microsoft.com/office/officeart/2005/8/layout/cycle5"/>
    <dgm:cxn modelId="{667D5F94-7654-44F2-8361-4D55639CADFA}" type="presParOf" srcId="{20009364-A09B-4127-A973-C291D933E200}" destId="{348617F2-FA01-4A6D-BBC0-81AB5E208372}" srcOrd="5" destOrd="0" presId="urn:microsoft.com/office/officeart/2005/8/layout/cycle5"/>
    <dgm:cxn modelId="{6224E565-E061-48A6-875E-614510BB21FB}" type="presParOf" srcId="{20009364-A09B-4127-A973-C291D933E200}" destId="{6D3E4CD5-9872-423B-BDDC-7B1842DA7067}" srcOrd="6" destOrd="0" presId="urn:microsoft.com/office/officeart/2005/8/layout/cycle5"/>
    <dgm:cxn modelId="{8565DFE7-043D-4CE8-A862-B558EF0EA6DA}" type="presParOf" srcId="{20009364-A09B-4127-A973-C291D933E200}" destId="{1C4903FA-36D0-443F-B67B-8B69643AD791}" srcOrd="7" destOrd="0" presId="urn:microsoft.com/office/officeart/2005/8/layout/cycle5"/>
    <dgm:cxn modelId="{67F4D722-D132-4E7D-9E6F-A7E060FF9999}" type="presParOf" srcId="{20009364-A09B-4127-A973-C291D933E200}" destId="{02741578-CFDD-4F2C-B95E-636E71A1A26D}" srcOrd="8" destOrd="0" presId="urn:microsoft.com/office/officeart/2005/8/layout/cycle5"/>
    <dgm:cxn modelId="{FBCBB626-DB9D-4224-9620-DE2B6C357D79}" type="presParOf" srcId="{20009364-A09B-4127-A973-C291D933E200}" destId="{B03285CC-D351-4103-809D-F88799BDF533}" srcOrd="9" destOrd="0" presId="urn:microsoft.com/office/officeart/2005/8/layout/cycle5"/>
    <dgm:cxn modelId="{A57848A2-F34C-4771-9659-644E70959817}" type="presParOf" srcId="{20009364-A09B-4127-A973-C291D933E200}" destId="{749C326E-3CF3-423E-AE88-2984104BFA46}" srcOrd="10" destOrd="0" presId="urn:microsoft.com/office/officeart/2005/8/layout/cycle5"/>
    <dgm:cxn modelId="{190AA54C-BC2B-4841-8281-E58F62D82FE8}" type="presParOf" srcId="{20009364-A09B-4127-A973-C291D933E200}" destId="{038EFBED-820C-477B-9231-7F37C6C456C9}" srcOrd="11" destOrd="0" presId="urn:microsoft.com/office/officeart/2005/8/layout/cycle5"/>
    <dgm:cxn modelId="{0A074BD1-6BAA-461D-8DBE-CB12195BA595}" type="presParOf" srcId="{20009364-A09B-4127-A973-C291D933E200}" destId="{813E48F4-BCB7-4559-9136-5B2B00536CDE}" srcOrd="12" destOrd="0" presId="urn:microsoft.com/office/officeart/2005/8/layout/cycle5"/>
    <dgm:cxn modelId="{4071916F-3B1E-49CA-8E54-D4846E6F9F78}" type="presParOf" srcId="{20009364-A09B-4127-A973-C291D933E200}" destId="{95612A7C-5FDD-4DC7-BFBE-A51C91800469}" srcOrd="13" destOrd="0" presId="urn:microsoft.com/office/officeart/2005/8/layout/cycle5"/>
    <dgm:cxn modelId="{AE02B128-7BD8-4DDE-99DB-285AF8E31D2C}" type="presParOf" srcId="{20009364-A09B-4127-A973-C291D933E200}" destId="{6D571281-7FA1-4494-9654-6B063B5F75C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51052-F337-4DAE-93F1-363F783BDF37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A99994-93F2-4195-83A7-7A023897A5A8}">
      <dgm:prSet phldrT="[Текст]"/>
      <dgm:spPr/>
      <dgm:t>
        <a:bodyPr/>
        <a:lstStyle/>
        <a:p>
          <a:r>
            <a:rPr lang="ru-RU" dirty="0" smtClean="0"/>
            <a:t>Внешние</a:t>
          </a:r>
          <a:endParaRPr lang="ru-RU" dirty="0"/>
        </a:p>
      </dgm:t>
    </dgm:pt>
    <dgm:pt modelId="{847F30F6-B5FC-4F00-8B9D-41216D3595CC}" type="parTrans" cxnId="{EA1F86E4-C4BD-48EC-BBBA-297B6BAB617F}">
      <dgm:prSet/>
      <dgm:spPr/>
      <dgm:t>
        <a:bodyPr/>
        <a:lstStyle/>
        <a:p>
          <a:endParaRPr lang="ru-RU"/>
        </a:p>
      </dgm:t>
    </dgm:pt>
    <dgm:pt modelId="{8C4F0476-6F91-4F63-BF2D-A20708CB25E5}" type="sibTrans" cxnId="{EA1F86E4-C4BD-48EC-BBBA-297B6BAB617F}">
      <dgm:prSet/>
      <dgm:spPr/>
      <dgm:t>
        <a:bodyPr/>
        <a:lstStyle/>
        <a:p>
          <a:endParaRPr lang="ru-RU"/>
        </a:p>
      </dgm:t>
    </dgm:pt>
    <dgm:pt modelId="{137B7E44-7751-4A65-9BD7-AEE3CFB69FA5}">
      <dgm:prSet phldrT="[Текст]"/>
      <dgm:spPr/>
      <dgm:t>
        <a:bodyPr/>
        <a:lstStyle/>
        <a:p>
          <a:r>
            <a:rPr lang="ru-RU" dirty="0" smtClean="0"/>
            <a:t>деньги</a:t>
          </a:r>
          <a:endParaRPr lang="ru-RU" dirty="0"/>
        </a:p>
      </dgm:t>
    </dgm:pt>
    <dgm:pt modelId="{2687C3B5-0E2F-4526-858E-1C01D19EB82C}" type="parTrans" cxnId="{58AB0AF8-F3D6-4332-B690-24E65D417F22}">
      <dgm:prSet/>
      <dgm:spPr/>
      <dgm:t>
        <a:bodyPr/>
        <a:lstStyle/>
        <a:p>
          <a:endParaRPr lang="ru-RU"/>
        </a:p>
      </dgm:t>
    </dgm:pt>
    <dgm:pt modelId="{9158CBC1-9A6D-4BCB-B724-4188A3C44E6C}" type="sibTrans" cxnId="{58AB0AF8-F3D6-4332-B690-24E65D417F22}">
      <dgm:prSet/>
      <dgm:spPr/>
      <dgm:t>
        <a:bodyPr/>
        <a:lstStyle/>
        <a:p>
          <a:endParaRPr lang="ru-RU"/>
        </a:p>
      </dgm:t>
    </dgm:pt>
    <dgm:pt modelId="{24812666-9189-431F-A5AE-B1C118984409}">
      <dgm:prSet phldrT="[Текст]"/>
      <dgm:spPr/>
      <dgm:t>
        <a:bodyPr/>
        <a:lstStyle/>
        <a:p>
          <a:r>
            <a:rPr lang="ru-RU" dirty="0" smtClean="0"/>
            <a:t>время</a:t>
          </a:r>
          <a:endParaRPr lang="ru-RU" dirty="0"/>
        </a:p>
      </dgm:t>
    </dgm:pt>
    <dgm:pt modelId="{B5FC8B7C-B34D-45D4-AB3E-EDE24B59A143}" type="parTrans" cxnId="{8223FE1A-3681-448A-8C77-A923299CE6C9}">
      <dgm:prSet/>
      <dgm:spPr/>
      <dgm:t>
        <a:bodyPr/>
        <a:lstStyle/>
        <a:p>
          <a:endParaRPr lang="ru-RU"/>
        </a:p>
      </dgm:t>
    </dgm:pt>
    <dgm:pt modelId="{17488E75-6D41-4FD3-853F-AEBFB542C078}" type="sibTrans" cxnId="{8223FE1A-3681-448A-8C77-A923299CE6C9}">
      <dgm:prSet/>
      <dgm:spPr/>
      <dgm:t>
        <a:bodyPr/>
        <a:lstStyle/>
        <a:p>
          <a:endParaRPr lang="ru-RU"/>
        </a:p>
      </dgm:t>
    </dgm:pt>
    <dgm:pt modelId="{46953EC4-4DA7-4793-BFD5-B0794D90AA5B}">
      <dgm:prSet phldrT="[Текст]"/>
      <dgm:spPr/>
      <dgm:t>
        <a:bodyPr/>
        <a:lstStyle/>
        <a:p>
          <a:r>
            <a:rPr lang="ru-RU" dirty="0" smtClean="0"/>
            <a:t>Внутренние</a:t>
          </a:r>
          <a:endParaRPr lang="ru-RU" dirty="0"/>
        </a:p>
      </dgm:t>
    </dgm:pt>
    <dgm:pt modelId="{89117D9F-7E94-475C-9D05-5A83CAD7DA1F}" type="parTrans" cxnId="{427DBE1A-2B04-45D8-9001-9F1948D95186}">
      <dgm:prSet/>
      <dgm:spPr/>
      <dgm:t>
        <a:bodyPr/>
        <a:lstStyle/>
        <a:p>
          <a:endParaRPr lang="ru-RU"/>
        </a:p>
      </dgm:t>
    </dgm:pt>
    <dgm:pt modelId="{53A1EAD1-409E-4402-AECC-36EFBD2F41E4}" type="sibTrans" cxnId="{427DBE1A-2B04-45D8-9001-9F1948D95186}">
      <dgm:prSet/>
      <dgm:spPr/>
      <dgm:t>
        <a:bodyPr/>
        <a:lstStyle/>
        <a:p>
          <a:endParaRPr lang="ru-RU"/>
        </a:p>
      </dgm:t>
    </dgm:pt>
    <dgm:pt modelId="{58C85908-6154-4DA7-A1C9-A02E5A21F2E6}">
      <dgm:prSet phldrT="[Текст]"/>
      <dgm:spPr/>
      <dgm:t>
        <a:bodyPr/>
        <a:lstStyle/>
        <a:p>
          <a:r>
            <a:rPr lang="ru-RU" dirty="0" smtClean="0"/>
            <a:t>опыт</a:t>
          </a:r>
          <a:endParaRPr lang="ru-RU" dirty="0"/>
        </a:p>
      </dgm:t>
    </dgm:pt>
    <dgm:pt modelId="{7DD68C04-F14F-43B7-B9F9-F059F3F5F609}" type="parTrans" cxnId="{BA954ECC-980C-45D7-BF79-AC50A61167BD}">
      <dgm:prSet/>
      <dgm:spPr/>
      <dgm:t>
        <a:bodyPr/>
        <a:lstStyle/>
        <a:p>
          <a:endParaRPr lang="ru-RU"/>
        </a:p>
      </dgm:t>
    </dgm:pt>
    <dgm:pt modelId="{DFF95A9E-BFD3-40AD-8FCE-43A7FBBD1C64}" type="sibTrans" cxnId="{BA954ECC-980C-45D7-BF79-AC50A61167BD}">
      <dgm:prSet/>
      <dgm:spPr/>
      <dgm:t>
        <a:bodyPr/>
        <a:lstStyle/>
        <a:p>
          <a:endParaRPr lang="ru-RU"/>
        </a:p>
      </dgm:t>
    </dgm:pt>
    <dgm:pt modelId="{791BD81F-74BC-4D82-922C-716D16843F05}">
      <dgm:prSet phldrT="[Текст]"/>
      <dgm:spPr/>
      <dgm:t>
        <a:bodyPr/>
        <a:lstStyle/>
        <a:p>
          <a:r>
            <a:rPr lang="ru-RU" dirty="0" smtClean="0"/>
            <a:t>креативность</a:t>
          </a:r>
          <a:endParaRPr lang="ru-RU" dirty="0"/>
        </a:p>
      </dgm:t>
    </dgm:pt>
    <dgm:pt modelId="{99D9C092-4F56-4E2A-B3C3-F87E98B481C4}" type="parTrans" cxnId="{4E471C75-9E24-4A1C-BDE5-A4FC92E52CDA}">
      <dgm:prSet/>
      <dgm:spPr/>
      <dgm:t>
        <a:bodyPr/>
        <a:lstStyle/>
        <a:p>
          <a:endParaRPr lang="ru-RU"/>
        </a:p>
      </dgm:t>
    </dgm:pt>
    <dgm:pt modelId="{218162DC-2838-4323-90ED-F05F3BE860D6}" type="sibTrans" cxnId="{4E471C75-9E24-4A1C-BDE5-A4FC92E52CDA}">
      <dgm:prSet/>
      <dgm:spPr/>
      <dgm:t>
        <a:bodyPr/>
        <a:lstStyle/>
        <a:p>
          <a:endParaRPr lang="ru-RU"/>
        </a:p>
      </dgm:t>
    </dgm:pt>
    <dgm:pt modelId="{7606E22F-05CF-4118-8D29-A38A9156799F}">
      <dgm:prSet phldrT="[Текст]"/>
      <dgm:spPr/>
      <dgm:t>
        <a:bodyPr/>
        <a:lstStyle/>
        <a:p>
          <a:r>
            <a:rPr lang="ru-RU" dirty="0" smtClean="0"/>
            <a:t>профессионализм</a:t>
          </a:r>
          <a:endParaRPr lang="ru-RU" dirty="0"/>
        </a:p>
      </dgm:t>
    </dgm:pt>
    <dgm:pt modelId="{31D4744D-97FB-4C0A-885B-12ECC6B609D6}" type="parTrans" cxnId="{49974851-F647-4842-9518-D5AF9198FB77}">
      <dgm:prSet/>
      <dgm:spPr/>
      <dgm:t>
        <a:bodyPr/>
        <a:lstStyle/>
        <a:p>
          <a:endParaRPr lang="ru-RU"/>
        </a:p>
      </dgm:t>
    </dgm:pt>
    <dgm:pt modelId="{A40744ED-6CA1-4BD7-9316-F7F8BB03FC51}" type="sibTrans" cxnId="{49974851-F647-4842-9518-D5AF9198FB77}">
      <dgm:prSet/>
      <dgm:spPr/>
      <dgm:t>
        <a:bodyPr/>
        <a:lstStyle/>
        <a:p>
          <a:endParaRPr lang="ru-RU"/>
        </a:p>
      </dgm:t>
    </dgm:pt>
    <dgm:pt modelId="{8E0C0868-DEEC-475A-B2CD-493F90D3CDCB}">
      <dgm:prSet/>
      <dgm:spPr/>
      <dgm:t>
        <a:bodyPr/>
        <a:lstStyle/>
        <a:p>
          <a:r>
            <a:rPr lang="ru-RU" dirty="0" smtClean="0"/>
            <a:t>связи</a:t>
          </a:r>
          <a:endParaRPr lang="ru-RU" dirty="0"/>
        </a:p>
      </dgm:t>
    </dgm:pt>
    <dgm:pt modelId="{7D254508-5E2A-4863-8CDA-38034470CDC1}" type="parTrans" cxnId="{2BEA05D8-67CB-43F7-93F7-D82B7746229C}">
      <dgm:prSet/>
      <dgm:spPr/>
      <dgm:t>
        <a:bodyPr/>
        <a:lstStyle/>
        <a:p>
          <a:endParaRPr lang="ru-RU"/>
        </a:p>
      </dgm:t>
    </dgm:pt>
    <dgm:pt modelId="{F270B004-A1C4-4AD4-92D8-DD8F9AEEBFEC}" type="sibTrans" cxnId="{2BEA05D8-67CB-43F7-93F7-D82B7746229C}">
      <dgm:prSet/>
      <dgm:spPr/>
      <dgm:t>
        <a:bodyPr/>
        <a:lstStyle/>
        <a:p>
          <a:endParaRPr lang="ru-RU"/>
        </a:p>
      </dgm:t>
    </dgm:pt>
    <dgm:pt modelId="{2A74335F-E9DF-45FF-AE9E-AFEDA86AAFFD}">
      <dgm:prSet/>
      <dgm:spPr/>
      <dgm:t>
        <a:bodyPr/>
        <a:lstStyle/>
        <a:p>
          <a:r>
            <a:rPr lang="ru-RU" dirty="0" smtClean="0"/>
            <a:t>гибкость</a:t>
          </a:r>
          <a:endParaRPr lang="ru-RU" dirty="0"/>
        </a:p>
      </dgm:t>
    </dgm:pt>
    <dgm:pt modelId="{19C88D87-3585-43EC-AAAB-662328976A4B}" type="parTrans" cxnId="{3D82B938-8558-484B-9B24-CD04AFEFD184}">
      <dgm:prSet/>
      <dgm:spPr/>
      <dgm:t>
        <a:bodyPr/>
        <a:lstStyle/>
        <a:p>
          <a:endParaRPr lang="ru-RU"/>
        </a:p>
      </dgm:t>
    </dgm:pt>
    <dgm:pt modelId="{5309BC80-B539-4E43-9BF4-D0B78603721B}" type="sibTrans" cxnId="{3D82B938-8558-484B-9B24-CD04AFEFD184}">
      <dgm:prSet/>
      <dgm:spPr/>
      <dgm:t>
        <a:bodyPr/>
        <a:lstStyle/>
        <a:p>
          <a:endParaRPr lang="ru-RU"/>
        </a:p>
      </dgm:t>
    </dgm:pt>
    <dgm:pt modelId="{6DB98E6A-F979-47BF-A3E4-372A81789714}" type="pres">
      <dgm:prSet presAssocID="{D5351052-F337-4DAE-93F1-363F783BDF3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8258E-05F6-47B6-A827-E25E4B355735}" type="pres">
      <dgm:prSet presAssocID="{D5351052-F337-4DAE-93F1-363F783BDF37}" presName="dummyMaxCanvas" presStyleCnt="0"/>
      <dgm:spPr/>
    </dgm:pt>
    <dgm:pt modelId="{037739C5-06DE-4E60-88E5-2087266A170D}" type="pres">
      <dgm:prSet presAssocID="{D5351052-F337-4DAE-93F1-363F783BDF37}" presName="parentComposite" presStyleCnt="0"/>
      <dgm:spPr/>
    </dgm:pt>
    <dgm:pt modelId="{16507580-AFC9-4C1A-AD2A-276ABBF8138E}" type="pres">
      <dgm:prSet presAssocID="{D5351052-F337-4DAE-93F1-363F783BDF37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76B75E9-11FD-4DC2-99A5-C9A51DF40AC1}" type="pres">
      <dgm:prSet presAssocID="{D5351052-F337-4DAE-93F1-363F783BDF3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2B684AD2-6180-4790-8DE4-39CC32BFF6B7}" type="pres">
      <dgm:prSet presAssocID="{D5351052-F337-4DAE-93F1-363F783BDF37}" presName="childrenComposite" presStyleCnt="0"/>
      <dgm:spPr/>
    </dgm:pt>
    <dgm:pt modelId="{0FB9AF2D-622C-4A24-8C9F-88B6C8FD37DA}" type="pres">
      <dgm:prSet presAssocID="{D5351052-F337-4DAE-93F1-363F783BDF37}" presName="dummyMaxCanvas_ChildArea" presStyleCnt="0"/>
      <dgm:spPr/>
    </dgm:pt>
    <dgm:pt modelId="{B738F28E-9368-46A0-9D8D-D2514748E01C}" type="pres">
      <dgm:prSet presAssocID="{D5351052-F337-4DAE-93F1-363F783BDF37}" presName="fulcrum" presStyleLbl="alignAccFollowNode1" presStyleIdx="2" presStyleCnt="4"/>
      <dgm:spPr/>
    </dgm:pt>
    <dgm:pt modelId="{178E8693-B82E-46A0-9BC9-CD17E9EBDD45}" type="pres">
      <dgm:prSet presAssocID="{D5351052-F337-4DAE-93F1-363F783BDF37}" presName="balance_34" presStyleLbl="alignAccFollowNode1" presStyleIdx="3" presStyleCnt="4">
        <dgm:presLayoutVars>
          <dgm:bulletEnabled val="1"/>
        </dgm:presLayoutVars>
      </dgm:prSet>
      <dgm:spPr/>
    </dgm:pt>
    <dgm:pt modelId="{7CCF4197-726D-45E3-A92E-59FE741184B5}" type="pres">
      <dgm:prSet presAssocID="{D5351052-F337-4DAE-93F1-363F783BDF37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AE67B-60D3-4A45-8C96-308703959A1D}" type="pres">
      <dgm:prSet presAssocID="{D5351052-F337-4DAE-93F1-363F783BDF37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D957F-432F-40E3-880A-3118C0EF0E22}" type="pres">
      <dgm:prSet presAssocID="{D5351052-F337-4DAE-93F1-363F783BDF37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CD935-ADD5-41E8-A635-10FBE859DB4E}" type="pres">
      <dgm:prSet presAssocID="{D5351052-F337-4DAE-93F1-363F783BDF37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0227B-4505-4F09-815A-18A3AA33759B}" type="pres">
      <dgm:prSet presAssocID="{D5351052-F337-4DAE-93F1-363F783BDF37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D088B-572E-445B-AE84-3E4FA371015A}" type="pres">
      <dgm:prSet presAssocID="{D5351052-F337-4DAE-93F1-363F783BDF37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B6DE5-B7A4-4BD6-B6BB-EA6BDCDF033B}" type="pres">
      <dgm:prSet presAssocID="{D5351052-F337-4DAE-93F1-363F783BDF37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974851-F647-4842-9518-D5AF9198FB77}" srcId="{46953EC4-4DA7-4793-BFD5-B0794D90AA5B}" destId="{7606E22F-05CF-4118-8D29-A38A9156799F}" srcOrd="3" destOrd="0" parTransId="{31D4744D-97FB-4C0A-885B-12ECC6B609D6}" sibTransId="{A40744ED-6CA1-4BD7-9316-F7F8BB03FC51}"/>
    <dgm:cxn modelId="{C45793B6-7F0A-459A-AA09-CE4990EA062F}" type="presOf" srcId="{8E0C0868-DEEC-475A-B2CD-493F90D3CDCB}" destId="{C85D088B-572E-445B-AE84-3E4FA371015A}" srcOrd="0" destOrd="0" presId="urn:microsoft.com/office/officeart/2005/8/layout/balance1"/>
    <dgm:cxn modelId="{427DBE1A-2B04-45D8-9001-9F1948D95186}" srcId="{D5351052-F337-4DAE-93F1-363F783BDF37}" destId="{46953EC4-4DA7-4793-BFD5-B0794D90AA5B}" srcOrd="1" destOrd="0" parTransId="{89117D9F-7E94-475C-9D05-5A83CAD7DA1F}" sibTransId="{53A1EAD1-409E-4402-AECC-36EFBD2F41E4}"/>
    <dgm:cxn modelId="{9C516EA4-2B75-4429-A2BE-AC34C2B16411}" type="presOf" srcId="{58C85908-6154-4DA7-A1C9-A02E5A21F2E6}" destId="{7CCF4197-726D-45E3-A92E-59FE741184B5}" srcOrd="0" destOrd="0" presId="urn:microsoft.com/office/officeart/2005/8/layout/balance1"/>
    <dgm:cxn modelId="{BA954ECC-980C-45D7-BF79-AC50A61167BD}" srcId="{46953EC4-4DA7-4793-BFD5-B0794D90AA5B}" destId="{58C85908-6154-4DA7-A1C9-A02E5A21F2E6}" srcOrd="0" destOrd="0" parTransId="{7DD68C04-F14F-43B7-B9F9-F059F3F5F609}" sibTransId="{DFF95A9E-BFD3-40AD-8FCE-43A7FBBD1C64}"/>
    <dgm:cxn modelId="{17F0A2FE-8A7D-4C49-95AE-A4A4D121B28B}" type="presOf" srcId="{46953EC4-4DA7-4793-BFD5-B0794D90AA5B}" destId="{E76B75E9-11FD-4DC2-99A5-C9A51DF40AC1}" srcOrd="0" destOrd="0" presId="urn:microsoft.com/office/officeart/2005/8/layout/balance1"/>
    <dgm:cxn modelId="{EA1F86E4-C4BD-48EC-BBBA-297B6BAB617F}" srcId="{D5351052-F337-4DAE-93F1-363F783BDF37}" destId="{24A99994-93F2-4195-83A7-7A023897A5A8}" srcOrd="0" destOrd="0" parTransId="{847F30F6-B5FC-4F00-8B9D-41216D3595CC}" sibTransId="{8C4F0476-6F91-4F63-BF2D-A20708CB25E5}"/>
    <dgm:cxn modelId="{3D82B938-8558-484B-9B24-CD04AFEFD184}" srcId="{46953EC4-4DA7-4793-BFD5-B0794D90AA5B}" destId="{2A74335F-E9DF-45FF-AE9E-AFEDA86AAFFD}" srcOrd="2" destOrd="0" parTransId="{19C88D87-3585-43EC-AAAB-662328976A4B}" sibTransId="{5309BC80-B539-4E43-9BF4-D0B78603721B}"/>
    <dgm:cxn modelId="{DA7C933A-BB0B-42E2-B57E-269976F159AD}" type="presOf" srcId="{24812666-9189-431F-A5AE-B1C118984409}" destId="{0B4B6DE5-B7A4-4BD6-B6BB-EA6BDCDF033B}" srcOrd="0" destOrd="0" presId="urn:microsoft.com/office/officeart/2005/8/layout/balance1"/>
    <dgm:cxn modelId="{4E471C75-9E24-4A1C-BDE5-A4FC92E52CDA}" srcId="{46953EC4-4DA7-4793-BFD5-B0794D90AA5B}" destId="{791BD81F-74BC-4D82-922C-716D16843F05}" srcOrd="1" destOrd="0" parTransId="{99D9C092-4F56-4E2A-B3C3-F87E98B481C4}" sibTransId="{218162DC-2838-4323-90ED-F05F3BE860D6}"/>
    <dgm:cxn modelId="{2BEA05D8-67CB-43F7-93F7-D82B7746229C}" srcId="{24A99994-93F2-4195-83A7-7A023897A5A8}" destId="{8E0C0868-DEEC-475A-B2CD-493F90D3CDCB}" srcOrd="1" destOrd="0" parTransId="{7D254508-5E2A-4863-8CDA-38034470CDC1}" sibTransId="{F270B004-A1C4-4AD4-92D8-DD8F9AEEBFEC}"/>
    <dgm:cxn modelId="{01AE46FA-39E3-4D86-8D5D-3AA8AF8E11B2}" type="presOf" srcId="{7606E22F-05CF-4118-8D29-A38A9156799F}" destId="{725CD935-ADD5-41E8-A635-10FBE859DB4E}" srcOrd="0" destOrd="0" presId="urn:microsoft.com/office/officeart/2005/8/layout/balance1"/>
    <dgm:cxn modelId="{8B23B79E-95F4-422C-A507-C400FE0796F9}" type="presOf" srcId="{2A74335F-E9DF-45FF-AE9E-AFEDA86AAFFD}" destId="{7ABD957F-432F-40E3-880A-3118C0EF0E22}" srcOrd="0" destOrd="0" presId="urn:microsoft.com/office/officeart/2005/8/layout/balance1"/>
    <dgm:cxn modelId="{01DB2938-2BFA-4604-8341-60E5EF143E21}" type="presOf" srcId="{137B7E44-7751-4A65-9BD7-AEE3CFB69FA5}" destId="{6F90227B-4505-4F09-815A-18A3AA33759B}" srcOrd="0" destOrd="0" presId="urn:microsoft.com/office/officeart/2005/8/layout/balance1"/>
    <dgm:cxn modelId="{032D70B4-F2C1-4E76-85F4-AB228CF63196}" type="presOf" srcId="{791BD81F-74BC-4D82-922C-716D16843F05}" destId="{5DFAE67B-60D3-4A45-8C96-308703959A1D}" srcOrd="0" destOrd="0" presId="urn:microsoft.com/office/officeart/2005/8/layout/balance1"/>
    <dgm:cxn modelId="{EC4A1CB1-9C9E-4B74-AAFF-C30E2C9AEC86}" type="presOf" srcId="{D5351052-F337-4DAE-93F1-363F783BDF37}" destId="{6DB98E6A-F979-47BF-A3E4-372A81789714}" srcOrd="0" destOrd="0" presId="urn:microsoft.com/office/officeart/2005/8/layout/balance1"/>
    <dgm:cxn modelId="{58AB0AF8-F3D6-4332-B690-24E65D417F22}" srcId="{24A99994-93F2-4195-83A7-7A023897A5A8}" destId="{137B7E44-7751-4A65-9BD7-AEE3CFB69FA5}" srcOrd="0" destOrd="0" parTransId="{2687C3B5-0E2F-4526-858E-1C01D19EB82C}" sibTransId="{9158CBC1-9A6D-4BCB-B724-4188A3C44E6C}"/>
    <dgm:cxn modelId="{8223FE1A-3681-448A-8C77-A923299CE6C9}" srcId="{24A99994-93F2-4195-83A7-7A023897A5A8}" destId="{24812666-9189-431F-A5AE-B1C118984409}" srcOrd="2" destOrd="0" parTransId="{B5FC8B7C-B34D-45D4-AB3E-EDE24B59A143}" sibTransId="{17488E75-6D41-4FD3-853F-AEBFB542C078}"/>
    <dgm:cxn modelId="{F6219D7F-B9F1-4829-A6F4-461458D82D24}" type="presOf" srcId="{24A99994-93F2-4195-83A7-7A023897A5A8}" destId="{16507580-AFC9-4C1A-AD2A-276ABBF8138E}" srcOrd="0" destOrd="0" presId="urn:microsoft.com/office/officeart/2005/8/layout/balance1"/>
    <dgm:cxn modelId="{68BFCBFD-0F35-401C-B87B-EF0DED8F1CA2}" type="presParOf" srcId="{6DB98E6A-F979-47BF-A3E4-372A81789714}" destId="{8018258E-05F6-47B6-A827-E25E4B355735}" srcOrd="0" destOrd="0" presId="urn:microsoft.com/office/officeart/2005/8/layout/balance1"/>
    <dgm:cxn modelId="{5CBD7A18-0CEC-4ED7-887C-46E5D3D11843}" type="presParOf" srcId="{6DB98E6A-F979-47BF-A3E4-372A81789714}" destId="{037739C5-06DE-4E60-88E5-2087266A170D}" srcOrd="1" destOrd="0" presId="urn:microsoft.com/office/officeart/2005/8/layout/balance1"/>
    <dgm:cxn modelId="{9C9C38B2-A852-4213-AD50-6FFC0A269E33}" type="presParOf" srcId="{037739C5-06DE-4E60-88E5-2087266A170D}" destId="{16507580-AFC9-4C1A-AD2A-276ABBF8138E}" srcOrd="0" destOrd="0" presId="urn:microsoft.com/office/officeart/2005/8/layout/balance1"/>
    <dgm:cxn modelId="{1D8BB3FE-DB4B-4AFE-9367-BA82B168C3F8}" type="presParOf" srcId="{037739C5-06DE-4E60-88E5-2087266A170D}" destId="{E76B75E9-11FD-4DC2-99A5-C9A51DF40AC1}" srcOrd="1" destOrd="0" presId="urn:microsoft.com/office/officeart/2005/8/layout/balance1"/>
    <dgm:cxn modelId="{4AFFA894-7D80-4489-9438-3490827072DE}" type="presParOf" srcId="{6DB98E6A-F979-47BF-A3E4-372A81789714}" destId="{2B684AD2-6180-4790-8DE4-39CC32BFF6B7}" srcOrd="2" destOrd="0" presId="urn:microsoft.com/office/officeart/2005/8/layout/balance1"/>
    <dgm:cxn modelId="{4750BFFA-5824-4219-8447-77A29AE8F0EC}" type="presParOf" srcId="{2B684AD2-6180-4790-8DE4-39CC32BFF6B7}" destId="{0FB9AF2D-622C-4A24-8C9F-88B6C8FD37DA}" srcOrd="0" destOrd="0" presId="urn:microsoft.com/office/officeart/2005/8/layout/balance1"/>
    <dgm:cxn modelId="{60C6D545-50BB-4944-9168-30259A6918EB}" type="presParOf" srcId="{2B684AD2-6180-4790-8DE4-39CC32BFF6B7}" destId="{B738F28E-9368-46A0-9D8D-D2514748E01C}" srcOrd="1" destOrd="0" presId="urn:microsoft.com/office/officeart/2005/8/layout/balance1"/>
    <dgm:cxn modelId="{19E2F4C3-25F2-4E7A-9037-39131206C243}" type="presParOf" srcId="{2B684AD2-6180-4790-8DE4-39CC32BFF6B7}" destId="{178E8693-B82E-46A0-9BC9-CD17E9EBDD45}" srcOrd="2" destOrd="0" presId="urn:microsoft.com/office/officeart/2005/8/layout/balance1"/>
    <dgm:cxn modelId="{76F494F0-A2E2-4A11-95BA-4DAAFB7DB2D0}" type="presParOf" srcId="{2B684AD2-6180-4790-8DE4-39CC32BFF6B7}" destId="{7CCF4197-726D-45E3-A92E-59FE741184B5}" srcOrd="3" destOrd="0" presId="urn:microsoft.com/office/officeart/2005/8/layout/balance1"/>
    <dgm:cxn modelId="{B4EA8CE1-B592-487F-BE19-EFF3B629917E}" type="presParOf" srcId="{2B684AD2-6180-4790-8DE4-39CC32BFF6B7}" destId="{5DFAE67B-60D3-4A45-8C96-308703959A1D}" srcOrd="4" destOrd="0" presId="urn:microsoft.com/office/officeart/2005/8/layout/balance1"/>
    <dgm:cxn modelId="{DABBAFE3-A145-4B19-A53D-6AFB9E489281}" type="presParOf" srcId="{2B684AD2-6180-4790-8DE4-39CC32BFF6B7}" destId="{7ABD957F-432F-40E3-880A-3118C0EF0E22}" srcOrd="5" destOrd="0" presId="urn:microsoft.com/office/officeart/2005/8/layout/balance1"/>
    <dgm:cxn modelId="{CBB942DC-78CB-4650-8106-7C7B5862433B}" type="presParOf" srcId="{2B684AD2-6180-4790-8DE4-39CC32BFF6B7}" destId="{725CD935-ADD5-41E8-A635-10FBE859DB4E}" srcOrd="6" destOrd="0" presId="urn:microsoft.com/office/officeart/2005/8/layout/balance1"/>
    <dgm:cxn modelId="{9BBF3746-60D2-4F6B-8F98-FA973535CD8D}" type="presParOf" srcId="{2B684AD2-6180-4790-8DE4-39CC32BFF6B7}" destId="{6F90227B-4505-4F09-815A-18A3AA33759B}" srcOrd="7" destOrd="0" presId="urn:microsoft.com/office/officeart/2005/8/layout/balance1"/>
    <dgm:cxn modelId="{94ED0A91-31C3-4558-AFA7-4C9F4E27EEC8}" type="presParOf" srcId="{2B684AD2-6180-4790-8DE4-39CC32BFF6B7}" destId="{C85D088B-572E-445B-AE84-3E4FA371015A}" srcOrd="8" destOrd="0" presId="urn:microsoft.com/office/officeart/2005/8/layout/balance1"/>
    <dgm:cxn modelId="{F940E13D-65B3-4670-AD87-DE9CD9806CC0}" type="presParOf" srcId="{2B684AD2-6180-4790-8DE4-39CC32BFF6B7}" destId="{0B4B6DE5-B7A4-4BD6-B6BB-EA6BDCDF033B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C87DC-2DBC-411D-82AE-9500556A19E4}">
      <dsp:nvSpPr>
        <dsp:cNvPr id="0" name=""/>
        <dsp:cNvSpPr/>
      </dsp:nvSpPr>
      <dsp:spPr>
        <a:xfrm>
          <a:off x="90159" y="1106319"/>
          <a:ext cx="1343924" cy="442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Ценности Я</a:t>
          </a:r>
          <a:endParaRPr lang="ru-RU" sz="1800" kern="1200" dirty="0"/>
        </a:p>
      </dsp:txBody>
      <dsp:txXfrm>
        <a:off x="90159" y="1106319"/>
        <a:ext cx="1343924" cy="442884"/>
      </dsp:txXfrm>
    </dsp:sp>
    <dsp:sp modelId="{3D04779A-8FF1-4BC1-90E9-539C2F4576C6}">
      <dsp:nvSpPr>
        <dsp:cNvPr id="0" name=""/>
        <dsp:cNvSpPr/>
      </dsp:nvSpPr>
      <dsp:spPr>
        <a:xfrm>
          <a:off x="88632" y="971621"/>
          <a:ext cx="106903" cy="1069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59647-C05D-4143-A1C9-BAD67FD6A40D}">
      <dsp:nvSpPr>
        <dsp:cNvPr id="0" name=""/>
        <dsp:cNvSpPr/>
      </dsp:nvSpPr>
      <dsp:spPr>
        <a:xfrm>
          <a:off x="163464" y="821956"/>
          <a:ext cx="106903" cy="1069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C38E9-EC9C-4C86-B77F-4641753AEB82}">
      <dsp:nvSpPr>
        <dsp:cNvPr id="0" name=""/>
        <dsp:cNvSpPr/>
      </dsp:nvSpPr>
      <dsp:spPr>
        <a:xfrm>
          <a:off x="343061" y="851889"/>
          <a:ext cx="167990" cy="1679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18E4F-F363-4F38-BF72-2CCAA00F96B4}">
      <dsp:nvSpPr>
        <dsp:cNvPr id="0" name=""/>
        <dsp:cNvSpPr/>
      </dsp:nvSpPr>
      <dsp:spPr>
        <a:xfrm>
          <a:off x="492726" y="687258"/>
          <a:ext cx="106903" cy="1069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58A80-A29A-41DF-9413-F64DC382A55A}">
      <dsp:nvSpPr>
        <dsp:cNvPr id="0" name=""/>
        <dsp:cNvSpPr/>
      </dsp:nvSpPr>
      <dsp:spPr>
        <a:xfrm>
          <a:off x="687289" y="627393"/>
          <a:ext cx="106903" cy="1069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627FD-B87E-4AA8-8836-14309C483CDD}">
      <dsp:nvSpPr>
        <dsp:cNvPr id="0" name=""/>
        <dsp:cNvSpPr/>
      </dsp:nvSpPr>
      <dsp:spPr>
        <a:xfrm>
          <a:off x="926752" y="732158"/>
          <a:ext cx="106903" cy="1069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5F90E-49EA-49EB-B034-2F97F45CF46C}">
      <dsp:nvSpPr>
        <dsp:cNvPr id="0" name=""/>
        <dsp:cNvSpPr/>
      </dsp:nvSpPr>
      <dsp:spPr>
        <a:xfrm>
          <a:off x="1076417" y="806990"/>
          <a:ext cx="167990" cy="1679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647EC-B563-4772-B9C9-915A48C2149D}">
      <dsp:nvSpPr>
        <dsp:cNvPr id="0" name=""/>
        <dsp:cNvSpPr/>
      </dsp:nvSpPr>
      <dsp:spPr>
        <a:xfrm>
          <a:off x="1285947" y="971621"/>
          <a:ext cx="106903" cy="1069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E3E31-3383-4C7D-8B1F-9FACCD40BDC8}">
      <dsp:nvSpPr>
        <dsp:cNvPr id="0" name=""/>
        <dsp:cNvSpPr/>
      </dsp:nvSpPr>
      <dsp:spPr>
        <a:xfrm>
          <a:off x="1375745" y="1136251"/>
          <a:ext cx="106903" cy="1069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CACD8-04EC-4CEF-B3E3-8011C03857A9}">
      <dsp:nvSpPr>
        <dsp:cNvPr id="0" name=""/>
        <dsp:cNvSpPr/>
      </dsp:nvSpPr>
      <dsp:spPr>
        <a:xfrm>
          <a:off x="597491" y="821956"/>
          <a:ext cx="274893" cy="2748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C0A47-504E-40BE-9859-B793016E032D}">
      <dsp:nvSpPr>
        <dsp:cNvPr id="0" name=""/>
        <dsp:cNvSpPr/>
      </dsp:nvSpPr>
      <dsp:spPr>
        <a:xfrm>
          <a:off x="13800" y="1390681"/>
          <a:ext cx="106903" cy="1069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37B39-0113-4E87-BB93-CD8ED6DF885A}">
      <dsp:nvSpPr>
        <dsp:cNvPr id="0" name=""/>
        <dsp:cNvSpPr/>
      </dsp:nvSpPr>
      <dsp:spPr>
        <a:xfrm>
          <a:off x="103598" y="1525379"/>
          <a:ext cx="167990" cy="1679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5C947-FEDF-41C4-AEE2-6D1AA1A03FAB}">
      <dsp:nvSpPr>
        <dsp:cNvPr id="0" name=""/>
        <dsp:cNvSpPr/>
      </dsp:nvSpPr>
      <dsp:spPr>
        <a:xfrm>
          <a:off x="328095" y="1645110"/>
          <a:ext cx="244349" cy="2443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D9CED-486C-4C40-8A45-F4F8B42C3DB4}">
      <dsp:nvSpPr>
        <dsp:cNvPr id="0" name=""/>
        <dsp:cNvSpPr/>
      </dsp:nvSpPr>
      <dsp:spPr>
        <a:xfrm>
          <a:off x="642390" y="1839674"/>
          <a:ext cx="106903" cy="1069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996-8BB9-4040-85B9-240BA439E8E7}">
      <dsp:nvSpPr>
        <dsp:cNvPr id="0" name=""/>
        <dsp:cNvSpPr/>
      </dsp:nvSpPr>
      <dsp:spPr>
        <a:xfrm>
          <a:off x="702256" y="1645110"/>
          <a:ext cx="167990" cy="1679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5A40A-378E-4AD4-9CB4-D463E289489B}">
      <dsp:nvSpPr>
        <dsp:cNvPr id="0" name=""/>
        <dsp:cNvSpPr/>
      </dsp:nvSpPr>
      <dsp:spPr>
        <a:xfrm>
          <a:off x="851920" y="1854640"/>
          <a:ext cx="106903" cy="1069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3C229-2871-4763-92C8-2EE82BBCE69F}">
      <dsp:nvSpPr>
        <dsp:cNvPr id="0" name=""/>
        <dsp:cNvSpPr/>
      </dsp:nvSpPr>
      <dsp:spPr>
        <a:xfrm>
          <a:off x="986618" y="1615177"/>
          <a:ext cx="244349" cy="2443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4E9E7-A617-4718-836C-33877D980E79}">
      <dsp:nvSpPr>
        <dsp:cNvPr id="0" name=""/>
        <dsp:cNvSpPr/>
      </dsp:nvSpPr>
      <dsp:spPr>
        <a:xfrm>
          <a:off x="1315879" y="1555312"/>
          <a:ext cx="167990" cy="1679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F08C8-7E7E-496B-AE60-FB02298EB942}">
      <dsp:nvSpPr>
        <dsp:cNvPr id="0" name=""/>
        <dsp:cNvSpPr/>
      </dsp:nvSpPr>
      <dsp:spPr>
        <a:xfrm>
          <a:off x="1483870" y="851640"/>
          <a:ext cx="493364" cy="941886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A3C98-BC94-4C85-A0FE-867C8553DD3B}">
      <dsp:nvSpPr>
        <dsp:cNvPr id="0" name=""/>
        <dsp:cNvSpPr/>
      </dsp:nvSpPr>
      <dsp:spPr>
        <a:xfrm>
          <a:off x="1977234" y="852098"/>
          <a:ext cx="1345539" cy="941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Потребности</a:t>
          </a:r>
          <a:endParaRPr lang="ru-RU" sz="1800" kern="1200" dirty="0"/>
        </a:p>
      </dsp:txBody>
      <dsp:txXfrm>
        <a:off x="1977234" y="852098"/>
        <a:ext cx="1345539" cy="941877"/>
      </dsp:txXfrm>
    </dsp:sp>
    <dsp:sp modelId="{E5126126-2093-4678-B8E4-C50EAAB31953}">
      <dsp:nvSpPr>
        <dsp:cNvPr id="0" name=""/>
        <dsp:cNvSpPr/>
      </dsp:nvSpPr>
      <dsp:spPr>
        <a:xfrm>
          <a:off x="3322774" y="851640"/>
          <a:ext cx="493364" cy="941886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4B15C-C491-4C6D-9BCA-BCAD22448EC0}">
      <dsp:nvSpPr>
        <dsp:cNvPr id="0" name=""/>
        <dsp:cNvSpPr/>
      </dsp:nvSpPr>
      <dsp:spPr>
        <a:xfrm>
          <a:off x="3816138" y="852098"/>
          <a:ext cx="1345539" cy="941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Мотивы</a:t>
          </a:r>
          <a:endParaRPr lang="ru-RU" sz="1800" kern="1200" dirty="0"/>
        </a:p>
      </dsp:txBody>
      <dsp:txXfrm>
        <a:off x="3816138" y="852098"/>
        <a:ext cx="1345539" cy="941877"/>
      </dsp:txXfrm>
    </dsp:sp>
    <dsp:sp modelId="{9E66CF24-1831-46EB-9890-A81F92630142}">
      <dsp:nvSpPr>
        <dsp:cNvPr id="0" name=""/>
        <dsp:cNvSpPr/>
      </dsp:nvSpPr>
      <dsp:spPr>
        <a:xfrm>
          <a:off x="5161678" y="851640"/>
          <a:ext cx="493364" cy="941886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48559-4645-4EA3-868F-939DC5744DD0}">
      <dsp:nvSpPr>
        <dsp:cNvPr id="0" name=""/>
        <dsp:cNvSpPr/>
      </dsp:nvSpPr>
      <dsp:spPr>
        <a:xfrm>
          <a:off x="5655042" y="852098"/>
          <a:ext cx="1345539" cy="941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Интересы</a:t>
          </a:r>
          <a:endParaRPr lang="ru-RU" sz="1800" kern="1200" dirty="0"/>
        </a:p>
      </dsp:txBody>
      <dsp:txXfrm>
        <a:off x="5655042" y="852098"/>
        <a:ext cx="1345539" cy="941877"/>
      </dsp:txXfrm>
    </dsp:sp>
    <dsp:sp modelId="{BC9AA66C-AAE1-4BDD-93C5-C44131BCA753}">
      <dsp:nvSpPr>
        <dsp:cNvPr id="0" name=""/>
        <dsp:cNvSpPr/>
      </dsp:nvSpPr>
      <dsp:spPr>
        <a:xfrm>
          <a:off x="7000581" y="851640"/>
          <a:ext cx="493364" cy="941886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35F73-AC83-4AE7-9CA0-7BEA54794DD8}">
      <dsp:nvSpPr>
        <dsp:cNvPr id="0" name=""/>
        <dsp:cNvSpPr/>
      </dsp:nvSpPr>
      <dsp:spPr>
        <a:xfrm>
          <a:off x="7547767" y="773801"/>
          <a:ext cx="1143708" cy="11437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Цели</a:t>
          </a:r>
          <a:endParaRPr lang="ru-RU" sz="1800" kern="1200" dirty="0"/>
        </a:p>
      </dsp:txBody>
      <dsp:txXfrm>
        <a:off x="7715259" y="941293"/>
        <a:ext cx="808724" cy="808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CB474-2C4E-4EDB-A3D7-3FC41F746643}">
      <dsp:nvSpPr>
        <dsp:cNvPr id="0" name=""/>
        <dsp:cNvSpPr/>
      </dsp:nvSpPr>
      <dsp:spPr>
        <a:xfrm>
          <a:off x="2952430" y="2069"/>
          <a:ext cx="2586235" cy="10249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Что ты хочешь получить в результате?</a:t>
          </a:r>
          <a:endParaRPr lang="ru-RU" sz="1800" kern="1200" dirty="0"/>
        </a:p>
      </dsp:txBody>
      <dsp:txXfrm>
        <a:off x="3002465" y="52104"/>
        <a:ext cx="2486165" cy="924893"/>
      </dsp:txXfrm>
    </dsp:sp>
    <dsp:sp modelId="{C4F19B78-6224-4224-B0FD-A79759848962}">
      <dsp:nvSpPr>
        <dsp:cNvPr id="0" name=""/>
        <dsp:cNvSpPr/>
      </dsp:nvSpPr>
      <dsp:spPr>
        <a:xfrm>
          <a:off x="3372319" y="971108"/>
          <a:ext cx="4095064" cy="4095064"/>
        </a:xfrm>
        <a:custGeom>
          <a:avLst/>
          <a:gdLst/>
          <a:ahLst/>
          <a:cxnLst/>
          <a:rect l="0" t="0" r="0" b="0"/>
          <a:pathLst>
            <a:path>
              <a:moveTo>
                <a:pt x="2440382" y="38040"/>
              </a:moveTo>
              <a:arcTo wR="2047532" hR="2047532" stAng="16863699" swAng="143878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8325A-DEF6-4CEC-BC1A-762E5602D706}">
      <dsp:nvSpPr>
        <dsp:cNvPr id="0" name=""/>
        <dsp:cNvSpPr/>
      </dsp:nvSpPr>
      <dsp:spPr>
        <a:xfrm>
          <a:off x="5484467" y="1515734"/>
          <a:ext cx="2958470" cy="1024963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Какое реальное положение дел?</a:t>
          </a:r>
          <a:endParaRPr lang="ru-RU" sz="1800" kern="1200" dirty="0"/>
        </a:p>
      </dsp:txBody>
      <dsp:txXfrm>
        <a:off x="5534502" y="1565769"/>
        <a:ext cx="2858400" cy="924893"/>
      </dsp:txXfrm>
    </dsp:sp>
    <dsp:sp modelId="{348617F2-FA01-4A6D-BBC0-81AB5E208372}">
      <dsp:nvSpPr>
        <dsp:cNvPr id="0" name=""/>
        <dsp:cNvSpPr/>
      </dsp:nvSpPr>
      <dsp:spPr>
        <a:xfrm>
          <a:off x="2920860" y="532240"/>
          <a:ext cx="4095064" cy="4095064"/>
        </a:xfrm>
        <a:custGeom>
          <a:avLst/>
          <a:gdLst/>
          <a:ahLst/>
          <a:cxnLst/>
          <a:rect l="0" t="0" r="0" b="0"/>
          <a:pathLst>
            <a:path>
              <a:moveTo>
                <a:pt x="4083653" y="2263396"/>
              </a:moveTo>
              <a:arcTo wR="2047532" hR="2047532" stAng="21963104" swAng="1322477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E4CD5-9872-423B-BDDC-7B1842DA7067}">
      <dsp:nvSpPr>
        <dsp:cNvPr id="0" name=""/>
        <dsp:cNvSpPr/>
      </dsp:nvSpPr>
      <dsp:spPr>
        <a:xfrm>
          <a:off x="4892948" y="3761152"/>
          <a:ext cx="2826013" cy="102496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Какие препятствия есть сейчас перед тобой?</a:t>
          </a:r>
          <a:endParaRPr lang="ru-RU" sz="1800" kern="1200" dirty="0"/>
        </a:p>
      </dsp:txBody>
      <dsp:txXfrm>
        <a:off x="4942983" y="3811187"/>
        <a:ext cx="2725943" cy="924893"/>
      </dsp:txXfrm>
    </dsp:sp>
    <dsp:sp modelId="{02741578-CFDD-4F2C-B95E-636E71A1A26D}">
      <dsp:nvSpPr>
        <dsp:cNvPr id="0" name=""/>
        <dsp:cNvSpPr/>
      </dsp:nvSpPr>
      <dsp:spPr>
        <a:xfrm>
          <a:off x="2441826" y="1116090"/>
          <a:ext cx="4095064" cy="4095064"/>
        </a:xfrm>
        <a:custGeom>
          <a:avLst/>
          <a:gdLst/>
          <a:ahLst/>
          <a:cxnLst/>
          <a:rect l="0" t="0" r="0" b="0"/>
          <a:pathLst>
            <a:path>
              <a:moveTo>
                <a:pt x="2854628" y="3929281"/>
              </a:moveTo>
              <a:arcTo wR="2047532" hR="2047532" stAng="4007109" swAng="2936095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285CC-D351-4103-809D-F88799BDF533}">
      <dsp:nvSpPr>
        <dsp:cNvPr id="0" name=""/>
        <dsp:cNvSpPr/>
      </dsp:nvSpPr>
      <dsp:spPr>
        <a:xfrm>
          <a:off x="963300" y="3705009"/>
          <a:ext cx="3034775" cy="1024963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Что  ты собираешься делать конкретно?</a:t>
          </a:r>
          <a:endParaRPr lang="ru-RU" sz="1800" kern="1200" dirty="0"/>
        </a:p>
      </dsp:txBody>
      <dsp:txXfrm>
        <a:off x="1013335" y="3755044"/>
        <a:ext cx="2934705" cy="924893"/>
      </dsp:txXfrm>
    </dsp:sp>
    <dsp:sp modelId="{038EFBED-820C-477B-9231-7F37C6C456C9}">
      <dsp:nvSpPr>
        <dsp:cNvPr id="0" name=""/>
        <dsp:cNvSpPr/>
      </dsp:nvSpPr>
      <dsp:spPr>
        <a:xfrm>
          <a:off x="1444075" y="143826"/>
          <a:ext cx="4095064" cy="4095064"/>
        </a:xfrm>
        <a:custGeom>
          <a:avLst/>
          <a:gdLst/>
          <a:ahLst/>
          <a:cxnLst/>
          <a:rect l="0" t="0" r="0" b="0"/>
          <a:pathLst>
            <a:path>
              <a:moveTo>
                <a:pt x="477558" y="3361903"/>
              </a:moveTo>
              <a:arcTo wR="2047532" hR="2047532" stAng="8403849" swAng="1438238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E48F4-BCB7-4559-9136-5B2B00536CDE}">
      <dsp:nvSpPr>
        <dsp:cNvPr id="0" name=""/>
        <dsp:cNvSpPr/>
      </dsp:nvSpPr>
      <dsp:spPr>
        <a:xfrm>
          <a:off x="0" y="1459596"/>
          <a:ext cx="3054785" cy="102496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 Какой результат и когда ты получишь на этом этапе?</a:t>
          </a:r>
          <a:endParaRPr lang="ru-RU" sz="1800" kern="1200" dirty="0"/>
        </a:p>
      </dsp:txBody>
      <dsp:txXfrm>
        <a:off x="50035" y="1509631"/>
        <a:ext cx="2954715" cy="924893"/>
      </dsp:txXfrm>
    </dsp:sp>
    <dsp:sp modelId="{6D571281-7FA1-4494-9654-6B063B5F75C3}">
      <dsp:nvSpPr>
        <dsp:cNvPr id="0" name=""/>
        <dsp:cNvSpPr/>
      </dsp:nvSpPr>
      <dsp:spPr>
        <a:xfrm>
          <a:off x="968823" y="973560"/>
          <a:ext cx="4095064" cy="4095064"/>
        </a:xfrm>
        <a:custGeom>
          <a:avLst/>
          <a:gdLst/>
          <a:ahLst/>
          <a:cxnLst/>
          <a:rect l="0" t="0" r="0" b="0"/>
          <a:pathLst>
            <a:path>
              <a:moveTo>
                <a:pt x="940013" y="325385"/>
              </a:moveTo>
              <a:arcTo wR="2047532" hR="2047532" stAng="14235287" swAng="1403841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07580-AFC9-4C1A-AD2A-276ABBF8138E}">
      <dsp:nvSpPr>
        <dsp:cNvPr id="0" name=""/>
        <dsp:cNvSpPr/>
      </dsp:nvSpPr>
      <dsp:spPr>
        <a:xfrm>
          <a:off x="1922983" y="0"/>
          <a:ext cx="1927067" cy="10705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Внешние</a:t>
          </a:r>
          <a:endParaRPr lang="ru-RU" sz="2500" kern="1200" dirty="0"/>
        </a:p>
      </dsp:txBody>
      <dsp:txXfrm>
        <a:off x="1954340" y="31357"/>
        <a:ext cx="1864353" cy="1007878"/>
      </dsp:txXfrm>
    </dsp:sp>
    <dsp:sp modelId="{E76B75E9-11FD-4DC2-99A5-C9A51DF40AC1}">
      <dsp:nvSpPr>
        <dsp:cNvPr id="0" name=""/>
        <dsp:cNvSpPr/>
      </dsp:nvSpPr>
      <dsp:spPr>
        <a:xfrm>
          <a:off x="4706525" y="0"/>
          <a:ext cx="1927067" cy="107059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Внутренние</a:t>
          </a:r>
          <a:endParaRPr lang="ru-RU" sz="2500" kern="1200" dirty="0"/>
        </a:p>
      </dsp:txBody>
      <dsp:txXfrm>
        <a:off x="4737882" y="31357"/>
        <a:ext cx="1864353" cy="1007878"/>
      </dsp:txXfrm>
    </dsp:sp>
    <dsp:sp modelId="{B738F28E-9368-46A0-9D8D-D2514748E01C}">
      <dsp:nvSpPr>
        <dsp:cNvPr id="0" name=""/>
        <dsp:cNvSpPr/>
      </dsp:nvSpPr>
      <dsp:spPr>
        <a:xfrm>
          <a:off x="3876815" y="4550019"/>
          <a:ext cx="802944" cy="802944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E8693-B82E-46A0-9BC9-CD17E9EBDD45}">
      <dsp:nvSpPr>
        <dsp:cNvPr id="0" name=""/>
        <dsp:cNvSpPr/>
      </dsp:nvSpPr>
      <dsp:spPr>
        <a:xfrm rot="240000">
          <a:off x="1868718" y="4205948"/>
          <a:ext cx="4819138" cy="3369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F4197-726D-45E3-A92E-59FE741184B5}">
      <dsp:nvSpPr>
        <dsp:cNvPr id="0" name=""/>
        <dsp:cNvSpPr/>
      </dsp:nvSpPr>
      <dsp:spPr>
        <a:xfrm rot="240000">
          <a:off x="4767378" y="3598853"/>
          <a:ext cx="1912420" cy="6604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опыт</a:t>
          </a:r>
          <a:endParaRPr lang="ru-RU" sz="1700" kern="1200" dirty="0"/>
        </a:p>
      </dsp:txBody>
      <dsp:txXfrm>
        <a:off x="4799618" y="3631093"/>
        <a:ext cx="1847940" cy="595963"/>
      </dsp:txXfrm>
    </dsp:sp>
    <dsp:sp modelId="{5DFAE67B-60D3-4A45-8C96-308703959A1D}">
      <dsp:nvSpPr>
        <dsp:cNvPr id="0" name=""/>
        <dsp:cNvSpPr/>
      </dsp:nvSpPr>
      <dsp:spPr>
        <a:xfrm rot="240000">
          <a:off x="4820907" y="2892262"/>
          <a:ext cx="1912420" cy="6604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креативность</a:t>
          </a:r>
          <a:endParaRPr lang="ru-RU" sz="1700" kern="1200" dirty="0"/>
        </a:p>
      </dsp:txBody>
      <dsp:txXfrm>
        <a:off x="4853147" y="2924502"/>
        <a:ext cx="1847940" cy="595963"/>
      </dsp:txXfrm>
    </dsp:sp>
    <dsp:sp modelId="{7ABD957F-432F-40E3-880A-3118C0EF0E22}">
      <dsp:nvSpPr>
        <dsp:cNvPr id="0" name=""/>
        <dsp:cNvSpPr/>
      </dsp:nvSpPr>
      <dsp:spPr>
        <a:xfrm rot="240000">
          <a:off x="4874437" y="2185671"/>
          <a:ext cx="1912420" cy="6604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гибкость</a:t>
          </a:r>
          <a:endParaRPr lang="ru-RU" sz="1700" kern="1200" dirty="0"/>
        </a:p>
      </dsp:txBody>
      <dsp:txXfrm>
        <a:off x="4906677" y="2217911"/>
        <a:ext cx="1847940" cy="595963"/>
      </dsp:txXfrm>
    </dsp:sp>
    <dsp:sp modelId="{725CD935-ADD5-41E8-A635-10FBE859DB4E}">
      <dsp:nvSpPr>
        <dsp:cNvPr id="0" name=""/>
        <dsp:cNvSpPr/>
      </dsp:nvSpPr>
      <dsp:spPr>
        <a:xfrm rot="240000">
          <a:off x="4927967" y="1479079"/>
          <a:ext cx="1912420" cy="6604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профессионализм</a:t>
          </a:r>
          <a:endParaRPr lang="ru-RU" sz="1700" kern="1200" dirty="0"/>
        </a:p>
      </dsp:txBody>
      <dsp:txXfrm>
        <a:off x="4960207" y="1511319"/>
        <a:ext cx="1847940" cy="595963"/>
      </dsp:txXfrm>
    </dsp:sp>
    <dsp:sp modelId="{6F90227B-4505-4F09-815A-18A3AA33759B}">
      <dsp:nvSpPr>
        <dsp:cNvPr id="0" name=""/>
        <dsp:cNvSpPr/>
      </dsp:nvSpPr>
      <dsp:spPr>
        <a:xfrm rot="240000">
          <a:off x="1983836" y="3406146"/>
          <a:ext cx="1912420" cy="66044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деньги</a:t>
          </a:r>
          <a:endParaRPr lang="ru-RU" sz="1700" kern="1200" dirty="0"/>
        </a:p>
      </dsp:txBody>
      <dsp:txXfrm>
        <a:off x="2016076" y="3438386"/>
        <a:ext cx="1847940" cy="595963"/>
      </dsp:txXfrm>
    </dsp:sp>
    <dsp:sp modelId="{C85D088B-572E-445B-AE84-3E4FA371015A}">
      <dsp:nvSpPr>
        <dsp:cNvPr id="0" name=""/>
        <dsp:cNvSpPr/>
      </dsp:nvSpPr>
      <dsp:spPr>
        <a:xfrm rot="240000">
          <a:off x="2037366" y="2699555"/>
          <a:ext cx="1912420" cy="6604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связи</a:t>
          </a:r>
          <a:endParaRPr lang="ru-RU" sz="1700" kern="1200" dirty="0"/>
        </a:p>
      </dsp:txBody>
      <dsp:txXfrm>
        <a:off x="2069606" y="2731795"/>
        <a:ext cx="1847940" cy="595963"/>
      </dsp:txXfrm>
    </dsp:sp>
    <dsp:sp modelId="{0B4B6DE5-B7A4-4BD6-B6BB-EA6BDCDF033B}">
      <dsp:nvSpPr>
        <dsp:cNvPr id="0" name=""/>
        <dsp:cNvSpPr/>
      </dsp:nvSpPr>
      <dsp:spPr>
        <a:xfrm rot="240000">
          <a:off x="2090896" y="1992964"/>
          <a:ext cx="1912420" cy="6604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время</a:t>
          </a:r>
          <a:endParaRPr lang="ru-RU" sz="1700" kern="1200" dirty="0"/>
        </a:p>
      </dsp:txBody>
      <dsp:txXfrm>
        <a:off x="2123136" y="2025204"/>
        <a:ext cx="1847940" cy="59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9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0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8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5063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795242" y="1866305"/>
            <a:ext cx="3929063" cy="4464844"/>
          </a:xfrm>
          <a:prstGeom prst="rect">
            <a:avLst/>
          </a:prstGeom>
          <a:ln w="9525">
            <a:round/>
          </a:ln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57187" y="1919883"/>
            <a:ext cx="4089797" cy="4464844"/>
          </a:xfrm>
          <a:prstGeom prst="rect">
            <a:avLst/>
          </a:prstGeom>
        </p:spPr>
        <p:txBody>
          <a:bodyPr/>
          <a:lstStyle>
            <a:lvl1pPr marL="276810" indent="-276810">
              <a:spcBef>
                <a:spcPts val="1266"/>
              </a:spcBef>
              <a:buSzPct val="65000"/>
              <a:defRPr sz="2100"/>
            </a:lvl1pPr>
            <a:lvl2pPr marL="553621" indent="-276810">
              <a:spcBef>
                <a:spcPts val="1266"/>
              </a:spcBef>
              <a:buSzPct val="65000"/>
              <a:defRPr sz="2100"/>
            </a:lvl2pPr>
            <a:lvl3pPr marL="830431" indent="-276810">
              <a:spcBef>
                <a:spcPts val="1266"/>
              </a:spcBef>
              <a:buSzPct val="65000"/>
              <a:defRPr sz="2100"/>
            </a:lvl3pPr>
            <a:lvl4pPr marL="1107242" indent="-276810">
              <a:spcBef>
                <a:spcPts val="1266"/>
              </a:spcBef>
              <a:buSzPct val="65000"/>
              <a:defRPr sz="2100"/>
            </a:lvl4pPr>
            <a:lvl5pPr marL="1384052" indent="-276810">
              <a:spcBef>
                <a:spcPts val="1266"/>
              </a:spcBef>
              <a:buSzPct val="65000"/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2328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7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6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7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688F-B240-48F4-9DF0-0B507F7F103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8F8-B2D8-41D2-93E6-6DDB909E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1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688F-B240-48F4-9DF0-0B507F7F103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48F8-B2D8-41D2-93E6-6DDB909E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</a:rPr>
              <a:t>КАК БЫТЬ ЭФФЕКТИВНЫМ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ru-RU" sz="2800" b="1" dirty="0">
                <a:solidFill>
                  <a:srgbClr val="C00000"/>
                </a:solidFill>
              </a:rPr>
              <a:t>собственной жизни и в бизнесе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dirty="0" smtClean="0"/>
              <a:t>Открытый диалог для тех, кто ищет точку опоры в себе самом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395536" y="2828836"/>
            <a:ext cx="83529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ЛИЧНОСТНАЯ ЭФФЕКТИВНОСТЬ =</a:t>
            </a:r>
          </a:p>
          <a:p>
            <a:pPr algn="ctr"/>
            <a:r>
              <a:rPr lang="ru-RU" sz="2800" dirty="0">
                <a:latin typeface="+mj-lt"/>
                <a:ea typeface="+mj-ea"/>
                <a:cs typeface="+mj-cs"/>
              </a:rPr>
              <a:t>= 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(цель </a:t>
            </a:r>
            <a:r>
              <a:rPr lang="ru-RU" sz="2800" dirty="0">
                <a:latin typeface="+mj-lt"/>
                <a:ea typeface="+mj-ea"/>
                <a:cs typeface="+mj-cs"/>
              </a:rPr>
              <a:t>×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ресурсы)/иллюзии</a:t>
            </a:r>
            <a:endParaRPr lang="ru-RU" sz="2800" dirty="0">
              <a:latin typeface="+mj-lt"/>
              <a:ea typeface="+mj-ea"/>
              <a:cs typeface="+mj-cs"/>
            </a:endParaRP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293096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Каждый </a:t>
            </a:r>
            <a:r>
              <a:rPr lang="ru-RU" dirty="0"/>
              <a:t>имеет достаточно сил, чтобы достойно прожить жизнь. </a:t>
            </a:r>
          </a:p>
          <a:p>
            <a:pPr algn="r"/>
            <a:r>
              <a:rPr lang="ru-RU" dirty="0"/>
              <a:t>А все эти разговоры о том, какое сейчас трудное время – это </a:t>
            </a:r>
          </a:p>
          <a:p>
            <a:pPr algn="r"/>
            <a:r>
              <a:rPr lang="ru-RU" dirty="0"/>
              <a:t>хитроумный способ оправдать свое бездействие, лень и разные унылости.</a:t>
            </a:r>
          </a:p>
          <a:p>
            <a:pPr algn="r"/>
            <a:r>
              <a:rPr lang="ru-RU" dirty="0"/>
              <a:t>Работать надо, а там, глядишь, и времена изменятся.</a:t>
            </a:r>
          </a:p>
          <a:p>
            <a:pPr algn="r"/>
            <a:r>
              <a:rPr lang="ru-RU" b="1" dirty="0"/>
              <a:t>Лев Давыдович Ландау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4384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Ката Кайдзен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ПЯТЬ ВОПРОСОВ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4580244"/>
              </p:ext>
            </p:extLst>
          </p:nvPr>
        </p:nvGraphicFramePr>
        <p:xfrm>
          <a:off x="521550" y="1412776"/>
          <a:ext cx="8442938" cy="4800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4171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Пример. Действи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800" dirty="0" smtClean="0"/>
              <a:t>Ресурсы</a:t>
            </a:r>
            <a:endParaRPr sz="3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82906162"/>
              </p:ext>
            </p:extLst>
          </p:nvPr>
        </p:nvGraphicFramePr>
        <p:xfrm>
          <a:off x="268397" y="1505036"/>
          <a:ext cx="8556576" cy="535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57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3" y="1052735"/>
            <a:ext cx="6083297" cy="895917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ЛИСТ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САМООЦЕНКИ</a:t>
            </a:r>
          </a:p>
          <a:p>
            <a:pPr algn="ctr"/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7285"/>
              </p:ext>
            </p:extLst>
          </p:nvPr>
        </p:nvGraphicFramePr>
        <p:xfrm>
          <a:off x="107504" y="1700808"/>
          <a:ext cx="8607210" cy="4614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721"/>
                <a:gridCol w="860721"/>
                <a:gridCol w="860721"/>
                <a:gridCol w="860721"/>
                <a:gridCol w="860721"/>
                <a:gridCol w="860721"/>
                <a:gridCol w="860721"/>
                <a:gridCol w="860721"/>
                <a:gridCol w="860721"/>
                <a:gridCol w="860721"/>
              </a:tblGrid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100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90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80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70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60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50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40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30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20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10</a:t>
                      </a:r>
                      <a:r>
                        <a:rPr lang="ru-RU" sz="1300" baseline="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           1.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2.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3.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4.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5.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6.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7.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8.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9.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n>
                            <a:solidFill>
                              <a:schemeClr val="tx1"/>
                            </a:solidFill>
                            <a:prstDash val="dash"/>
                          </a:ln>
                        </a:rPr>
                        <a:t>10.</a:t>
                      </a:r>
                      <a:endParaRPr lang="ru-RU" sz="1300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Факторы  личностной эффективности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9942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236037"/>
            <a:ext cx="5526360" cy="34191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ЛИСТ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САМООЦЕНКИ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175" y="1608476"/>
            <a:ext cx="8607206" cy="5297121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321457" indent="-321457">
              <a:buFont typeface="+mj-lt"/>
              <a:buAutoNum type="arabicPeriod"/>
            </a:pPr>
            <a:r>
              <a:rPr lang="ru-RU" sz="2000" dirty="0"/>
              <a:t>Способность к осознаванию, </a:t>
            </a:r>
            <a:r>
              <a:rPr lang="ru-RU" sz="2000" dirty="0"/>
              <a:t>рефлексия</a:t>
            </a:r>
          </a:p>
          <a:p>
            <a:pPr marL="321457" indent="-321457">
              <a:buFont typeface="+mj-lt"/>
              <a:buAutoNum type="arabicPeriod"/>
            </a:pPr>
            <a:endParaRPr lang="ru-RU" sz="2000" dirty="0"/>
          </a:p>
          <a:p>
            <a:pPr marL="321457" indent="-321457">
              <a:buFont typeface="+mj-lt"/>
              <a:buAutoNum type="arabicPeriod"/>
            </a:pPr>
            <a:r>
              <a:rPr lang="ru-RU" sz="2000" dirty="0"/>
              <a:t>Реалистичность, включенность в настоящее, способность быть «здесь и теперь</a:t>
            </a:r>
            <a:r>
              <a:rPr lang="ru-RU" sz="2000" dirty="0"/>
              <a:t>»</a:t>
            </a:r>
          </a:p>
          <a:p>
            <a:pPr marL="321457" indent="-321457">
              <a:buFont typeface="+mj-lt"/>
              <a:buAutoNum type="arabicPeriod"/>
            </a:pPr>
            <a:endParaRPr lang="ru-RU" sz="2000" dirty="0"/>
          </a:p>
          <a:p>
            <a:pPr marL="321457" indent="-321457">
              <a:buFont typeface="+mj-lt"/>
              <a:buAutoNum type="arabicPeriod"/>
            </a:pPr>
            <a:r>
              <a:rPr lang="ru-RU" sz="2000" dirty="0"/>
              <a:t>Способность к оптимальному, полноценному контакту. Способность полноценного присутствия в </a:t>
            </a:r>
            <a:r>
              <a:rPr lang="ru-RU" sz="2000" dirty="0"/>
              <a:t>контакте</a:t>
            </a:r>
          </a:p>
          <a:p>
            <a:pPr marL="321457" indent="-321457">
              <a:buFont typeface="+mj-lt"/>
              <a:buAutoNum type="arabicPeriod"/>
            </a:pPr>
            <a:endParaRPr lang="ru-RU" sz="2000" dirty="0"/>
          </a:p>
          <a:p>
            <a:pPr marL="321457" indent="-321457">
              <a:buFont typeface="+mj-lt"/>
              <a:buAutoNum type="arabicPeriod"/>
            </a:pPr>
            <a:r>
              <a:rPr lang="ru-RU" sz="2000" dirty="0"/>
              <a:t>Ответственность, оптимальная, зрелая. </a:t>
            </a:r>
            <a:r>
              <a:rPr lang="ru-RU" sz="2000" dirty="0"/>
              <a:t>Возможность и способность к осуществлению </a:t>
            </a:r>
            <a:r>
              <a:rPr lang="ru-RU" sz="2000" dirty="0" smtClean="0"/>
              <a:t>выбора</a:t>
            </a:r>
          </a:p>
          <a:p>
            <a:pPr marL="321457" indent="-321457">
              <a:buFont typeface="+mj-lt"/>
              <a:buAutoNum type="arabicPeriod"/>
            </a:pPr>
            <a:endParaRPr lang="ru-RU" sz="2000" dirty="0"/>
          </a:p>
          <a:p>
            <a:pPr marL="321457" lvl="0" indent="-321457">
              <a:buFont typeface="+mj-lt"/>
              <a:buAutoNum type="arabicPeriod"/>
            </a:pPr>
            <a:r>
              <a:rPr lang="ru-RU" sz="2000" dirty="0" smtClean="0"/>
              <a:t>Эмпатия, зрелая, адекватная</a:t>
            </a:r>
          </a:p>
          <a:p>
            <a:pPr marL="321457" lvl="0" indent="-321457">
              <a:buFont typeface="+mj-lt"/>
              <a:buAutoNum type="arabicPeriod"/>
            </a:pPr>
            <a:endParaRPr lang="ru-RU" sz="2000" dirty="0" smtClean="0"/>
          </a:p>
          <a:p>
            <a:pPr marL="321457" indent="-321457">
              <a:buFont typeface="+mj-lt"/>
              <a:buAutoNum type="arabicPeriod"/>
            </a:pPr>
            <a:r>
              <a:rPr lang="ru-RU" sz="2000" dirty="0" smtClean="0"/>
              <a:t>Способность к конфронтации</a:t>
            </a:r>
          </a:p>
          <a:p>
            <a:pPr marL="321457" lvl="0" indent="-321457">
              <a:buFont typeface="+mj-lt"/>
              <a:buAutoNum type="arabicPeriod"/>
            </a:pPr>
            <a:endParaRPr lang="ru-RU" sz="2000" dirty="0" smtClean="0"/>
          </a:p>
          <a:p>
            <a:pPr marL="321457" indent="-321457">
              <a:buFont typeface="+mj-lt"/>
              <a:buAutoNum type="arabicPeriod"/>
            </a:pPr>
            <a:endParaRPr lang="ru-RU" sz="2000" dirty="0"/>
          </a:p>
          <a:p>
            <a:pPr marL="241093" indent="-241093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Факторы  личностной эффективности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7715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8820" y="1052736"/>
            <a:ext cx="5526360" cy="34191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ЛИСТ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САМООЦЕНКИ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2872" y="1408319"/>
            <a:ext cx="8607206" cy="468156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lvl="0" algn="l"/>
            <a:r>
              <a:rPr lang="ru-RU" sz="2000" dirty="0" smtClean="0"/>
              <a:t>7</a:t>
            </a:r>
            <a:r>
              <a:rPr lang="ru-RU" sz="2000" dirty="0"/>
              <a:t>. </a:t>
            </a:r>
            <a:r>
              <a:rPr lang="ru-RU" sz="2000" dirty="0"/>
              <a:t>Баланс активности/реактивности</a:t>
            </a:r>
          </a:p>
          <a:p>
            <a:pPr lvl="0" algn="l"/>
            <a:endParaRPr lang="ru-RU" sz="2000" dirty="0"/>
          </a:p>
          <a:p>
            <a:pPr lvl="0" algn="l"/>
            <a:r>
              <a:rPr lang="ru-RU" sz="2000" dirty="0"/>
              <a:t>8. </a:t>
            </a:r>
            <a:r>
              <a:rPr lang="ru-RU" sz="2000" dirty="0" smtClean="0"/>
              <a:t>Креативность</a:t>
            </a:r>
          </a:p>
          <a:p>
            <a:pPr lvl="0" algn="l"/>
            <a:endParaRPr lang="ru-RU" sz="2000" dirty="0"/>
          </a:p>
          <a:p>
            <a:pPr lvl="0"/>
            <a:r>
              <a:rPr lang="ru-RU" sz="2000" dirty="0" smtClean="0"/>
              <a:t>9. Лидерство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10. Чувство перспективы, целеустремленность. Пластичность в способности ставить, держать и двигаться к цели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11. Чувство юмора  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12. Что еще?</a:t>
            </a:r>
          </a:p>
          <a:p>
            <a:endParaRPr lang="ru-RU" sz="2000" dirty="0" smtClean="0"/>
          </a:p>
          <a:p>
            <a:pPr lvl="0" algn="l"/>
            <a:endParaRPr lang="ru-RU" sz="2000" dirty="0"/>
          </a:p>
          <a:p>
            <a:pPr algn="l"/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Факторы  личностной эффективности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4924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пример Андрей\Desktop\Картинки\SpsTSXQVxj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45329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025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352" y="404664"/>
            <a:ext cx="7695855" cy="75741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sym typeface="Georgia"/>
              </a:rPr>
              <a:t>ЦЕЛЬ</a:t>
            </a:r>
            <a:r>
              <a:rPr lang="ru-RU" sz="2200" dirty="0">
                <a:solidFill>
                  <a:srgbClr val="C00000"/>
                </a:solidFill>
                <a:sym typeface="Georgia"/>
              </a:rPr>
              <a:t> – образ результата</a:t>
            </a:r>
            <a:r>
              <a:rPr lang="ru-RU" sz="2200" dirty="0">
                <a:solidFill>
                  <a:srgbClr val="C00000"/>
                </a:solidFill>
                <a:sym typeface="Georgia"/>
              </a:rPr>
              <a:t>, выраженный качественно, а где возможно, то и </a:t>
            </a:r>
            <a:r>
              <a:rPr lang="ru-RU" sz="2200" dirty="0">
                <a:solidFill>
                  <a:srgbClr val="C00000"/>
                </a:solidFill>
                <a:sym typeface="Georgia"/>
              </a:rPr>
              <a:t>количественно (М.М. Поташник)</a:t>
            </a:r>
            <a:endParaRPr lang="ru-RU" sz="2200" dirty="0">
              <a:solidFill>
                <a:srgbClr val="C00000"/>
              </a:solidFill>
              <a:sym typeface="Georgia"/>
            </a:endParaRPr>
          </a:p>
        </p:txBody>
      </p:sp>
      <p:pic>
        <p:nvPicPr>
          <p:cNvPr id="14338" name="Picture 2" descr="C:\Users\например Андрей\Desktop\Картинки\darts-2148653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9" y="1298325"/>
            <a:ext cx="8372217" cy="5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27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КРИТЕРИИ КАЧЕСТВА ПОСТАВЛЕННЫХ ЦЕЛЕЙ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(по  П.Ф. Друкеру)</a:t>
            </a:r>
            <a:endParaRPr lang="ru-RU" sz="4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766" y="1758190"/>
            <a:ext cx="8505945" cy="361973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ru-RU" sz="2100" b="1" dirty="0"/>
              <a:t> </a:t>
            </a:r>
            <a:endParaRPr lang="ru-RU" sz="2100" dirty="0"/>
          </a:p>
          <a:p>
            <a:pPr marL="321457" lvl="1" indent="-321457">
              <a:buFont typeface="Wingdings" panose="05000000000000000000" pitchFamily="2" charset="2"/>
              <a:buChar char="v"/>
            </a:pPr>
            <a:r>
              <a:rPr lang="ru-RU" sz="2100" dirty="0"/>
              <a:t>Максимально возможная конкретность целей. Чем более конкретно сформулирована цель, тем легче ее достигнуть</a:t>
            </a:r>
            <a:r>
              <a:rPr lang="ru-RU" sz="2100" dirty="0"/>
              <a:t>.</a:t>
            </a:r>
          </a:p>
          <a:p>
            <a:pPr marL="321457" lvl="1" indent="-321457">
              <a:buFont typeface="Wingdings" panose="05000000000000000000" pitchFamily="2" charset="2"/>
              <a:buChar char="v"/>
            </a:pPr>
            <a:endParaRPr lang="ru-RU" sz="2100" dirty="0"/>
          </a:p>
          <a:p>
            <a:pPr marL="321457" lvl="1" indent="-321457">
              <a:buFont typeface="Wingdings" panose="05000000000000000000" pitchFamily="2" charset="2"/>
              <a:buChar char="v"/>
            </a:pPr>
            <a:r>
              <a:rPr lang="ru-RU" sz="2100" dirty="0"/>
              <a:t>Цели должны быть рассчитаны на оптимальный уровень напряжения</a:t>
            </a:r>
            <a:r>
              <a:rPr lang="ru-RU" sz="2100" dirty="0"/>
              <a:t>.</a:t>
            </a:r>
          </a:p>
          <a:p>
            <a:pPr marL="321457" lvl="1" indent="-321457">
              <a:buFont typeface="Wingdings" panose="05000000000000000000" pitchFamily="2" charset="2"/>
              <a:buChar char="v"/>
            </a:pPr>
            <a:endParaRPr lang="ru-RU" sz="2100" dirty="0"/>
          </a:p>
          <a:p>
            <a:pPr marL="321457" lvl="1" indent="-321457">
              <a:buFont typeface="Wingdings" panose="05000000000000000000" pitchFamily="2" charset="2"/>
              <a:buChar char="v"/>
            </a:pPr>
            <a:r>
              <a:rPr lang="ru-RU" sz="2100" dirty="0"/>
              <a:t>Возможность корректировки цели, их гибкость</a:t>
            </a:r>
            <a:r>
              <a:rPr lang="ru-RU" sz="2100" dirty="0"/>
              <a:t>.</a:t>
            </a:r>
          </a:p>
          <a:p>
            <a:pPr marL="321457" lvl="1" indent="-321457">
              <a:buFont typeface="Wingdings" panose="05000000000000000000" pitchFamily="2" charset="2"/>
              <a:buChar char="v"/>
            </a:pPr>
            <a:endParaRPr lang="ru-RU" sz="2100" dirty="0"/>
          </a:p>
          <a:p>
            <a:pPr marL="321457" lvl="1" indent="-321457">
              <a:buFont typeface="Wingdings" panose="05000000000000000000" pitchFamily="2" charset="2"/>
              <a:buChar char="v"/>
            </a:pPr>
            <a:r>
              <a:rPr lang="ru-RU" sz="2100" dirty="0"/>
              <a:t>Измеримость целей</a:t>
            </a:r>
            <a:r>
              <a:rPr lang="ru-RU" sz="2100" dirty="0"/>
              <a:t>.</a:t>
            </a:r>
          </a:p>
          <a:p>
            <a:pPr marL="321457" lvl="1" indent="-321457">
              <a:buFont typeface="Wingdings" panose="05000000000000000000" pitchFamily="2" charset="2"/>
              <a:buChar char="v"/>
            </a:pPr>
            <a:endParaRPr lang="ru-RU" sz="2100" dirty="0"/>
          </a:p>
          <a:p>
            <a:pPr marL="321457" lvl="1" indent="-321457">
              <a:buFont typeface="Wingdings" panose="05000000000000000000" pitchFamily="2" charset="2"/>
              <a:buChar char="v"/>
            </a:pPr>
            <a:r>
              <a:rPr lang="ru-RU" sz="2100" dirty="0"/>
              <a:t>Честность целей.  </a:t>
            </a:r>
          </a:p>
        </p:txBody>
      </p:sp>
    </p:spTree>
    <p:extLst>
      <p:ext uri="{BB962C8B-B14F-4D97-AF65-F5344CB8AC3E}">
        <p14:creationId xmlns:p14="http://schemas.microsoft.com/office/powerpoint/2010/main" val="27033743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>
                <a:solidFill>
                  <a:srgbClr val="C00000"/>
                </a:solidFill>
              </a:rPr>
              <a:t>M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>
                <a:solidFill>
                  <a:srgbClr val="C00000"/>
                </a:solidFill>
              </a:rPr>
              <a:t>R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r>
              <a:rPr lang="en-US" sz="3200" b="1" dirty="0">
                <a:solidFill>
                  <a:srgbClr val="C00000"/>
                </a:solidFill>
              </a:rPr>
              <a:t>T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r>
              <a:rPr lang="ru-RU" sz="3200" b="1" dirty="0">
                <a:solidFill>
                  <a:srgbClr val="C00000"/>
                </a:solidFill>
              </a:rPr>
              <a:t>– правило постановки э</a:t>
            </a:r>
            <a:r>
              <a:rPr lang="ru-RU" sz="3200" b="1" dirty="0" smtClean="0">
                <a:solidFill>
                  <a:srgbClr val="C00000"/>
                </a:solidFill>
              </a:rPr>
              <a:t>ффективной </a:t>
            </a:r>
            <a:r>
              <a:rPr lang="ru-RU" sz="3200" b="1" dirty="0">
                <a:solidFill>
                  <a:srgbClr val="C00000"/>
                </a:solidFill>
              </a:rPr>
              <a:t>цели: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346" y="1412776"/>
            <a:ext cx="8682141" cy="505090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en-US" b="1" dirty="0" smtClean="0">
                <a:latin typeface="+mn-lt"/>
                <a:ea typeface="Times New Roman"/>
              </a:rPr>
              <a:t>S</a:t>
            </a:r>
            <a:r>
              <a:rPr lang="ru-RU" b="1" dirty="0" smtClean="0">
                <a:latin typeface="+mn-lt"/>
                <a:ea typeface="Times New Roman"/>
              </a:rPr>
              <a:t> </a:t>
            </a:r>
            <a:r>
              <a:rPr lang="ru-RU" b="1" dirty="0">
                <a:latin typeface="+mn-lt"/>
                <a:ea typeface="Times New Roman"/>
              </a:rPr>
              <a:t>(</a:t>
            </a:r>
            <a:r>
              <a:rPr lang="en-US" b="1" dirty="0">
                <a:latin typeface="+mn-lt"/>
                <a:ea typeface="Times New Roman"/>
              </a:rPr>
              <a:t>specific</a:t>
            </a:r>
            <a:r>
              <a:rPr lang="ru-RU" b="1" dirty="0">
                <a:latin typeface="+mn-lt"/>
                <a:ea typeface="Times New Roman"/>
              </a:rPr>
              <a:t>) </a:t>
            </a:r>
            <a:r>
              <a:rPr lang="ru-RU" dirty="0">
                <a:latin typeface="+mn-lt"/>
                <a:ea typeface="Times New Roman"/>
              </a:rPr>
              <a:t>– специфическая, конкретная для данной позиции и человека.</a:t>
            </a:r>
          </a:p>
          <a:p>
            <a:pPr algn="just"/>
            <a:r>
              <a:rPr lang="ru-RU" dirty="0">
                <a:latin typeface="+mn-lt"/>
                <a:ea typeface="Times New Roman"/>
              </a:rPr>
              <a:t> </a:t>
            </a:r>
          </a:p>
          <a:p>
            <a:pPr algn="just"/>
            <a:r>
              <a:rPr lang="en-US" b="1" dirty="0">
                <a:latin typeface="+mn-lt"/>
                <a:ea typeface="Times New Roman"/>
              </a:rPr>
              <a:t>M</a:t>
            </a:r>
            <a:r>
              <a:rPr lang="ru-RU" b="1" dirty="0">
                <a:latin typeface="+mn-lt"/>
                <a:ea typeface="Times New Roman"/>
              </a:rPr>
              <a:t> (</a:t>
            </a:r>
            <a:r>
              <a:rPr lang="en-US" b="1" dirty="0">
                <a:latin typeface="+mn-lt"/>
                <a:ea typeface="Times New Roman"/>
              </a:rPr>
              <a:t>measurable</a:t>
            </a:r>
            <a:r>
              <a:rPr lang="ru-RU" b="1" dirty="0">
                <a:latin typeface="+mn-lt"/>
                <a:ea typeface="Times New Roman"/>
              </a:rPr>
              <a:t>) </a:t>
            </a:r>
            <a:r>
              <a:rPr lang="ru-RU" dirty="0">
                <a:latin typeface="+mn-lt"/>
                <a:ea typeface="Times New Roman"/>
              </a:rPr>
              <a:t>– измеримая или оценимая, т.е. включающая показатели, по которым можно было бы оценить степень ее достижения.</a:t>
            </a:r>
          </a:p>
          <a:p>
            <a:pPr algn="just"/>
            <a:r>
              <a:rPr lang="ru-RU" dirty="0">
                <a:latin typeface="+mn-lt"/>
                <a:ea typeface="Times New Roman"/>
              </a:rPr>
              <a:t> </a:t>
            </a:r>
          </a:p>
          <a:p>
            <a:pPr algn="just"/>
            <a:r>
              <a:rPr lang="en-US" b="1" dirty="0">
                <a:latin typeface="+mn-lt"/>
                <a:ea typeface="Times New Roman"/>
              </a:rPr>
              <a:t>A</a:t>
            </a:r>
            <a:r>
              <a:rPr lang="ru-RU" b="1" dirty="0">
                <a:latin typeface="+mn-lt"/>
                <a:ea typeface="Times New Roman"/>
              </a:rPr>
              <a:t> (</a:t>
            </a:r>
            <a:r>
              <a:rPr lang="en-US" b="1" dirty="0">
                <a:latin typeface="+mn-lt"/>
                <a:ea typeface="Times New Roman"/>
              </a:rPr>
              <a:t>agreed</a:t>
            </a:r>
            <a:r>
              <a:rPr lang="ru-RU" b="1" dirty="0">
                <a:latin typeface="+mn-lt"/>
                <a:ea typeface="Times New Roman"/>
              </a:rPr>
              <a:t>) </a:t>
            </a:r>
            <a:r>
              <a:rPr lang="ru-RU" dirty="0">
                <a:latin typeface="+mn-lt"/>
                <a:ea typeface="Times New Roman"/>
              </a:rPr>
              <a:t>– достижимая и насущная, т.е. необходимые ресурсы есть в наличии, и тот, кто достигает поставленной цели знает о них и может ими воспользоваться.</a:t>
            </a:r>
          </a:p>
          <a:p>
            <a:pPr algn="just"/>
            <a:r>
              <a:rPr lang="ru-RU" dirty="0">
                <a:latin typeface="+mn-lt"/>
                <a:ea typeface="Times New Roman"/>
              </a:rPr>
              <a:t> </a:t>
            </a:r>
          </a:p>
          <a:p>
            <a:pPr algn="just"/>
            <a:r>
              <a:rPr lang="en-US" b="1" dirty="0">
                <a:latin typeface="+mn-lt"/>
                <a:ea typeface="Times New Roman"/>
              </a:rPr>
              <a:t>R</a:t>
            </a:r>
            <a:r>
              <a:rPr lang="ru-RU" b="1" dirty="0">
                <a:latin typeface="+mn-lt"/>
                <a:ea typeface="Times New Roman"/>
              </a:rPr>
              <a:t> (</a:t>
            </a:r>
            <a:r>
              <a:rPr lang="en-US" b="1" dirty="0">
                <a:latin typeface="+mn-lt"/>
                <a:ea typeface="Times New Roman"/>
              </a:rPr>
              <a:t>realistic</a:t>
            </a:r>
            <a:r>
              <a:rPr lang="ru-RU" b="1" dirty="0">
                <a:latin typeface="+mn-lt"/>
                <a:ea typeface="Times New Roman"/>
              </a:rPr>
              <a:t>) </a:t>
            </a:r>
            <a:r>
              <a:rPr lang="ru-RU" dirty="0">
                <a:latin typeface="+mn-lt"/>
                <a:ea typeface="Times New Roman"/>
              </a:rPr>
              <a:t>– реалистичная, т.е. учитывающая реальные возможности и способности (должность, информированность, права и т.п.) конкретного человека, которые позволяют ему достичь поставленную цель, его реальные внешние и внутренние ресурсы </a:t>
            </a:r>
          </a:p>
          <a:p>
            <a:pPr algn="just"/>
            <a:r>
              <a:rPr lang="ru-RU" dirty="0">
                <a:latin typeface="+mn-lt"/>
                <a:ea typeface="Times New Roman"/>
              </a:rPr>
              <a:t> </a:t>
            </a:r>
          </a:p>
          <a:p>
            <a:pPr algn="just"/>
            <a:r>
              <a:rPr lang="en-US" b="1" dirty="0">
                <a:latin typeface="+mn-lt"/>
                <a:ea typeface="Times New Roman"/>
              </a:rPr>
              <a:t>T</a:t>
            </a:r>
            <a:r>
              <a:rPr lang="ru-RU" b="1" dirty="0">
                <a:latin typeface="+mn-lt"/>
                <a:ea typeface="Times New Roman"/>
              </a:rPr>
              <a:t> (</a:t>
            </a:r>
            <a:r>
              <a:rPr lang="en-US" b="1" dirty="0">
                <a:latin typeface="+mn-lt"/>
                <a:ea typeface="Times New Roman"/>
              </a:rPr>
              <a:t>time</a:t>
            </a:r>
            <a:r>
              <a:rPr lang="ru-RU" b="1" dirty="0">
                <a:latin typeface="+mn-lt"/>
                <a:ea typeface="Times New Roman"/>
              </a:rPr>
              <a:t>-</a:t>
            </a:r>
            <a:r>
              <a:rPr lang="en-US" b="1" dirty="0">
                <a:latin typeface="+mn-lt"/>
                <a:ea typeface="Times New Roman"/>
              </a:rPr>
              <a:t>bounded</a:t>
            </a:r>
            <a:r>
              <a:rPr lang="ru-RU" b="1" dirty="0">
                <a:latin typeface="+mn-lt"/>
                <a:ea typeface="Times New Roman"/>
              </a:rPr>
              <a:t>) </a:t>
            </a:r>
            <a:r>
              <a:rPr lang="ru-RU" dirty="0">
                <a:latin typeface="+mn-lt"/>
                <a:ea typeface="Times New Roman"/>
              </a:rPr>
              <a:t>– со сроком исполнения, по истечении которого будет проведена оценка того, насколько достигнута поставленная цель.</a:t>
            </a:r>
          </a:p>
          <a:p>
            <a:pPr algn="just"/>
            <a:r>
              <a:rPr lang="ru-RU" dirty="0">
                <a:latin typeface="+mn-lt"/>
                <a:ea typeface="Times New Roman"/>
              </a:rPr>
              <a:t> </a:t>
            </a:r>
          </a:p>
          <a:p>
            <a:pPr algn="just"/>
            <a:r>
              <a:rPr lang="ru-RU" b="1" dirty="0">
                <a:latin typeface="+mn-lt"/>
                <a:ea typeface="Times New Roman"/>
              </a:rPr>
              <a:t>Сформулируйте несколько раз, потом будет получаться автоматически. Начинать лучше с написания на бумаге, а потом покажите кому-нибудь для оценки.</a:t>
            </a:r>
          </a:p>
        </p:txBody>
      </p:sp>
    </p:spTree>
    <p:extLst>
      <p:ext uri="{BB962C8B-B14F-4D97-AF65-F5344CB8AC3E}">
        <p14:creationId xmlns:p14="http://schemas.microsoft.com/office/powerpoint/2010/main" val="15627438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пример Андрей\Desktop\Картинки\self-confidence-1588242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35" y="1988839"/>
            <a:ext cx="4491717" cy="44917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357187" y="260648"/>
            <a:ext cx="4089797" cy="6124078"/>
          </a:xfrm>
        </p:spPr>
        <p:txBody>
          <a:bodyPr>
            <a:normAutofit/>
          </a:bodyPr>
          <a:lstStyle/>
          <a:p>
            <a:endParaRPr lang="ru-RU" dirty="0" smtClean="0">
              <a:latin typeface="+mn-lt"/>
            </a:endParaRPr>
          </a:p>
          <a:p>
            <a:pPr marL="0" indent="0" algn="ctr">
              <a:buNone/>
            </a:pPr>
            <a:r>
              <a:rPr lang="ru-RU" dirty="0" smtClean="0">
                <a:latin typeface="+mn-lt"/>
              </a:rPr>
              <a:t>Причиной </a:t>
            </a:r>
            <a:r>
              <a:rPr lang="ru-RU" dirty="0">
                <a:latin typeface="+mn-lt"/>
              </a:rPr>
              <a:t>устойчивого целеНЕдостижения часто является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ОТСУТСТВИЕ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СОБСТВЕННОЙ ОСОЗНАННОЙ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ЦЕЛИ</a:t>
            </a:r>
            <a:endParaRPr lang="ru-RU" b="1" dirty="0">
              <a:solidFill>
                <a:srgbClr val="C00000"/>
              </a:solidFill>
              <a:latin typeface="+mn-lt"/>
            </a:endParaRPr>
          </a:p>
          <a:p>
            <a:pPr marL="0" indent="0" algn="ctr">
              <a:buNone/>
            </a:pPr>
            <a:endParaRPr lang="ru-RU" dirty="0" smtClean="0">
              <a:latin typeface="+mn-lt"/>
            </a:endParaRPr>
          </a:p>
          <a:p>
            <a:pPr marL="0" indent="0" algn="ctr">
              <a:buNone/>
            </a:pPr>
            <a:r>
              <a:rPr lang="ru-RU" dirty="0" smtClean="0">
                <a:latin typeface="+mn-lt"/>
              </a:rPr>
              <a:t>Слишком </a:t>
            </a:r>
            <a:r>
              <a:rPr lang="ru-RU" dirty="0">
                <a:latin typeface="+mn-lt"/>
              </a:rPr>
              <a:t>часто мы оказываемся в ловушке стереотипов и бежим за навязанными нам социально одобряемыми целями.</a:t>
            </a:r>
          </a:p>
          <a:p>
            <a:pPr marL="0" indent="0" algn="ctr">
              <a:buNone/>
            </a:pPr>
            <a:r>
              <a:rPr lang="ru-RU" dirty="0" smtClean="0">
                <a:latin typeface="+mn-lt"/>
              </a:rPr>
              <a:t>А </a:t>
            </a:r>
            <a:r>
              <a:rPr lang="ru-RU" dirty="0">
                <a:latin typeface="+mn-lt"/>
              </a:rPr>
              <a:t>чего ТЫ хочешь на самом деле?!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4385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128010"/>
              </p:ext>
            </p:extLst>
          </p:nvPr>
        </p:nvGraphicFramePr>
        <p:xfrm>
          <a:off x="167136" y="1397000"/>
          <a:ext cx="8759098" cy="258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27856" y="3884676"/>
            <a:ext cx="7037657" cy="71413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ru-RU" sz="2100" dirty="0"/>
              <a:t>Движение к </a:t>
            </a:r>
            <a:r>
              <a:rPr lang="ru-RU" sz="2100" dirty="0">
                <a:solidFill>
                  <a:srgbClr val="C00000"/>
                </a:solidFill>
              </a:rPr>
              <a:t>СОБСТВЕННОЙ ЦЕЛИ  </a:t>
            </a:r>
            <a:r>
              <a:rPr lang="ru-RU" sz="2100" dirty="0"/>
              <a:t>начинается с осознания своих истинных потребностей!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0791684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пример Андрей\Desktop\Картинки\IdYGMD9k2f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25" y="1454406"/>
            <a:ext cx="4855238" cy="51627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</a:rPr>
              <a:t>ТРИ сакраментальных вопроса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dirty="0"/>
              <a:t>(Пожизненное домашнее задание каждому из нас)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357187" y="1505036"/>
            <a:ext cx="4089797" cy="4879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+mn-lt"/>
              </a:rPr>
              <a:t>Утром </a:t>
            </a:r>
            <a:r>
              <a:rPr lang="ru-RU" dirty="0" smtClean="0">
                <a:latin typeface="+mn-lt"/>
              </a:rPr>
              <a:t>и вечером, в сомнениях и печали, в ситуациях выбора и т.п. сядь/ляг, подыши и ответеть СЕБЕ на три вопроса:</a:t>
            </a:r>
          </a:p>
          <a:p>
            <a:pPr marL="361639" indent="-361639">
              <a:buAutoNum type="arabicPeriod"/>
            </a:pPr>
            <a:r>
              <a:rPr lang="ru-RU" dirty="0" smtClean="0">
                <a:latin typeface="+mn-lt"/>
              </a:rPr>
              <a:t>Что ты сейчас чувствуешь (на САМОМ ДЕЛЕ)?</a:t>
            </a:r>
          </a:p>
          <a:p>
            <a:pPr marL="361639" indent="-361639">
              <a:buFont typeface="Zapf Dingbats"/>
              <a:buAutoNum type="arabicPeriod"/>
            </a:pPr>
            <a:r>
              <a:rPr lang="ru-RU" dirty="0" smtClean="0">
                <a:latin typeface="+mn-lt"/>
              </a:rPr>
              <a:t>Чего ты хочешь </a:t>
            </a:r>
            <a:r>
              <a:rPr lang="ru-RU" dirty="0">
                <a:latin typeface="+mn-lt"/>
              </a:rPr>
              <a:t>(на САМОМ ДЕЛЕ)?</a:t>
            </a:r>
          </a:p>
          <a:p>
            <a:pPr marL="361639" indent="-361639">
              <a:buAutoNum type="arabicPeriod"/>
            </a:pPr>
            <a:r>
              <a:rPr lang="ru-RU" dirty="0" smtClean="0">
                <a:latin typeface="+mn-lt"/>
              </a:rPr>
              <a:t>Что ты собираешь в связи с этим делать?</a:t>
            </a:r>
          </a:p>
          <a:p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7821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Алгоритм анализа целедостижения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3465" y="2206985"/>
            <a:ext cx="1887905" cy="7646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Цель 1</a:t>
            </a:r>
          </a:p>
          <a:p>
            <a:pPr algn="ctr" defTabSz="410751" hangingPunct="0"/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703" y="2782889"/>
            <a:ext cx="2226091" cy="11108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</a:rPr>
              <a:t>Цель 2</a:t>
            </a:r>
          </a:p>
          <a:p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</a:rPr>
              <a:t>Цель нового уровня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9271" y="2310929"/>
            <a:ext cx="2240567" cy="46289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</a:rPr>
              <a:t>Результат 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35127" y="3228312"/>
            <a:ext cx="1468288" cy="7646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</a:rPr>
              <a:t>Достигли цели?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69407" y="4332001"/>
            <a:ext cx="1468288" cy="7646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</a:rPr>
              <a:t>Что помогло?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03531" y="4332001"/>
            <a:ext cx="1974594" cy="7646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</a:rPr>
              <a:t>Что помешало?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01009" y="3217604"/>
            <a:ext cx="1822703" cy="7646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</a:rPr>
              <a:t>Не достигли цели?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5964" y="5537543"/>
            <a:ext cx="7847747" cy="84597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</a:rPr>
              <a:t>Как это можно использовать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</a:rPr>
              <a:t>?</a:t>
            </a:r>
          </a:p>
          <a:p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alatino"/>
              <a:ea typeface="Palatino"/>
              <a:cs typeface="Palatino"/>
            </a:endParaRPr>
          </a:p>
        </p:txBody>
      </p: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 flipV="1">
            <a:off x="4521369" y="2589301"/>
            <a:ext cx="96198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0"/>
          </p:cNvCxnSpPr>
          <p:nvPr/>
        </p:nvCxnSpPr>
        <p:spPr>
          <a:xfrm flipH="1">
            <a:off x="5369271" y="2773822"/>
            <a:ext cx="734144" cy="454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103531" y="2773822"/>
            <a:ext cx="506306" cy="564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</p:cNvCxnSpPr>
          <p:nvPr/>
        </p:nvCxnSpPr>
        <p:spPr>
          <a:xfrm>
            <a:off x="5369271" y="3992945"/>
            <a:ext cx="0" cy="339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</p:cNvCxnSpPr>
          <p:nvPr/>
        </p:nvCxnSpPr>
        <p:spPr>
          <a:xfrm>
            <a:off x="7812360" y="3982236"/>
            <a:ext cx="101261" cy="349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</p:cNvCxnSpPr>
          <p:nvPr/>
        </p:nvCxnSpPr>
        <p:spPr>
          <a:xfrm>
            <a:off x="5103551" y="5096633"/>
            <a:ext cx="0" cy="440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091099" y="3893770"/>
            <a:ext cx="0" cy="16437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1" idx="2"/>
          </p:cNvCxnSpPr>
          <p:nvPr/>
        </p:nvCxnSpPr>
        <p:spPr>
          <a:xfrm>
            <a:off x="8090828" y="5096633"/>
            <a:ext cx="0" cy="440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298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432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КАК БЫТЬ ЭФФЕКТИВНЫМ  в собственной жизни и в бизнесе  Открытый диалог для тех, кто ищет точку опоры в себе самом </vt:lpstr>
      <vt:lpstr>Презентация PowerPoint</vt:lpstr>
      <vt:lpstr>Презентация PowerPoint</vt:lpstr>
      <vt:lpstr>КРИТЕРИИ КАЧЕСТВА ПОСТАВЛЕННЫХ ЦЕЛЕЙ (по  П.Ф. Друкеру)</vt:lpstr>
      <vt:lpstr>S.M.A.R.T. – правило постановки эффективной цели:</vt:lpstr>
      <vt:lpstr>Презентация PowerPoint</vt:lpstr>
      <vt:lpstr>Презентация PowerPoint</vt:lpstr>
      <vt:lpstr>ТРИ сакраментальных вопроса (Пожизненное домашнее задание каждому из нас)</vt:lpstr>
      <vt:lpstr>Алгоритм анализа целедостижения </vt:lpstr>
      <vt:lpstr>Ката Кайдзен ПЯТЬ ВОПРОСОВ</vt:lpstr>
      <vt:lpstr>Ресурсы</vt:lpstr>
      <vt:lpstr>Факторы  личностной эффективности </vt:lpstr>
      <vt:lpstr>Факторы  личностной эффективности </vt:lpstr>
      <vt:lpstr> Факторы  личностной эффективности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 личностной эффективности</dc:title>
  <dc:creator>например Андрей</dc:creator>
  <cp:lastModifiedBy>например Андрей</cp:lastModifiedBy>
  <cp:revision>2</cp:revision>
  <dcterms:created xsi:type="dcterms:W3CDTF">2018-06-05T20:12:55Z</dcterms:created>
  <dcterms:modified xsi:type="dcterms:W3CDTF">2018-06-05T20:33:03Z</dcterms:modified>
</cp:coreProperties>
</file>